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2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90A33-C610-5E4B-AFA1-834AFD078FC9}" type="datetimeFigureOut">
              <a:rPr lang="en-US" smtClean="0"/>
              <a:t>25/11/16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C82EC-BE71-3048-B029-AB8A6B08D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74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C82EC-BE71-3048-B029-AB8A6B08D7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10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Both teachers will be here to help you throughout the year – there will be no ‘class </a:t>
            </a:r>
            <a:r>
              <a:rPr lang="en-US" dirty="0" err="1" smtClean="0"/>
              <a:t>vs</a:t>
            </a:r>
            <a:r>
              <a:rPr lang="en-US" dirty="0" smtClean="0"/>
              <a:t> class’ or favoritism or bias – we</a:t>
            </a:r>
            <a:r>
              <a:rPr lang="en-US" baseline="0" dirty="0" smtClean="0"/>
              <a:t> are all one big team, including the Year 12 class and we will be contributing equally to how the curriculum works out and how SACs are marked.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C82EC-BE71-3048-B029-AB8A6B08D7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04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Play the </a:t>
            </a:r>
            <a:r>
              <a:rPr lang="en-US" dirty="0" err="1" smtClean="0"/>
              <a:t>Kahoot</a:t>
            </a:r>
            <a:r>
              <a:rPr lang="en-US" dirty="0" smtClean="0"/>
              <a:t> “Commencing</a:t>
            </a:r>
            <a:r>
              <a:rPr lang="en-US" baseline="0" dirty="0" smtClean="0"/>
              <a:t> with Biology!“</a:t>
            </a:r>
          </a:p>
          <a:p>
            <a:r>
              <a:rPr lang="en-US" baseline="0" dirty="0" smtClean="0"/>
              <a:t>This will get students familiar with </a:t>
            </a:r>
            <a:r>
              <a:rPr lang="en-US" baseline="0" dirty="0" err="1" smtClean="0"/>
              <a:t>Kahoot</a:t>
            </a:r>
            <a:r>
              <a:rPr lang="en-US" baseline="0" dirty="0" smtClean="0"/>
              <a:t> and what it can be used for. It’s also a great way to get students into the session and loving class.</a:t>
            </a:r>
          </a:p>
          <a:p>
            <a:r>
              <a:rPr lang="en-US" baseline="0" dirty="0" smtClean="0"/>
              <a:t>You’ll need to create an account if you don’t have one. Don’t worry, it’s free! Same for students.</a:t>
            </a:r>
          </a:p>
          <a:p>
            <a:r>
              <a:rPr lang="en-US" baseline="0" dirty="0" smtClean="0"/>
              <a:t>Once you’ve done that, you load up a game and get students to enter the game pin. </a:t>
            </a:r>
          </a:p>
          <a:p>
            <a:r>
              <a:rPr lang="en-US" baseline="0" dirty="0" smtClean="0"/>
              <a:t>“Commencing with Biology!” has a couple prior knowledge questions and some funny ones about </a:t>
            </a:r>
            <a:r>
              <a:rPr lang="en-US" baseline="0" dirty="0" err="1" smtClean="0"/>
              <a:t>Mr</a:t>
            </a:r>
            <a:r>
              <a:rPr lang="en-US" baseline="0" dirty="0" smtClean="0"/>
              <a:t> Lewis and Biology in general..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C82EC-BE71-3048-B029-AB8A6B08D75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69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November 25,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November 25,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November 25,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25,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November 25,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November 25,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November 25,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November 25,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November 25,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November 25,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November 25,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November 25,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kahoot.it/%23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mrlewis-vcebiology.weebly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442743"/>
            <a:ext cx="3309803" cy="1967893"/>
          </a:xfrm>
        </p:spPr>
        <p:txBody>
          <a:bodyPr>
            <a:normAutofit/>
          </a:bodyPr>
          <a:lstStyle/>
          <a:p>
            <a:r>
              <a:rPr lang="en-US" dirty="0" smtClean="0"/>
              <a:t>Biology Unit 1:</a:t>
            </a:r>
            <a:br>
              <a:rPr lang="en-US" dirty="0" smtClean="0"/>
            </a:br>
            <a:r>
              <a:rPr lang="en-US" sz="2800" dirty="0" smtClean="0"/>
              <a:t>Commencement 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Welcome to Year 11 Biology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584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649" y="2556922"/>
            <a:ext cx="8091351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Are there any questions?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64899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ever played </a:t>
            </a:r>
            <a:r>
              <a:rPr lang="en-US" dirty="0" err="1" smtClean="0"/>
              <a:t>kahoot</a:t>
            </a:r>
            <a:r>
              <a:rPr lang="en-US" dirty="0" smtClean="0"/>
              <a:t> before?</a:t>
            </a:r>
          </a:p>
          <a:p>
            <a:r>
              <a:rPr lang="en-US" dirty="0" smtClean="0"/>
              <a:t>No…?</a:t>
            </a:r>
          </a:p>
          <a:p>
            <a:r>
              <a:rPr lang="en-US" dirty="0" smtClean="0"/>
              <a:t>It’s great!</a:t>
            </a:r>
          </a:p>
          <a:p>
            <a:r>
              <a:rPr lang="en-US" dirty="0" smtClean="0"/>
              <a:t>We do it a bit in Biology.</a:t>
            </a:r>
          </a:p>
          <a:p>
            <a:r>
              <a:rPr lang="en-US" dirty="0" smtClean="0"/>
              <a:t>You’ll need your own device..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https://kahoot.it/#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964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06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you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book Nelson VCE Biology units 1&amp;2 3</a:t>
            </a:r>
            <a:r>
              <a:rPr lang="en-US" baseline="30000" dirty="0" smtClean="0"/>
              <a:t>rd</a:t>
            </a:r>
            <a:r>
              <a:rPr lang="en-US" dirty="0" smtClean="0"/>
              <a:t> edition: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 descr="978017036837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869" y="2915949"/>
            <a:ext cx="3590432" cy="359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540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you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Leather shoes</a:t>
            </a:r>
          </a:p>
          <a:p>
            <a:r>
              <a:rPr lang="en-US" dirty="0" smtClean="0"/>
              <a:t>Internet/ device (or the initiative to use the school library/ study rooms)</a:t>
            </a:r>
          </a:p>
          <a:p>
            <a:r>
              <a:rPr lang="en-US" dirty="0" smtClean="0"/>
              <a:t>A binder folder/ folder with pockets</a:t>
            </a:r>
          </a:p>
          <a:p>
            <a:r>
              <a:rPr lang="en-US" dirty="0" smtClean="0"/>
              <a:t>A study schedule</a:t>
            </a:r>
          </a:p>
          <a:p>
            <a:r>
              <a:rPr lang="en-US" dirty="0" smtClean="0"/>
              <a:t>Focus and preparation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306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you be doing?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 to the Unit outline for unit 1</a:t>
            </a:r>
          </a:p>
          <a:p>
            <a:r>
              <a:rPr lang="en-US" dirty="0" smtClean="0"/>
              <a:t>Semester 1 (Unit 1) has: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6 practical experiments</a:t>
            </a:r>
          </a:p>
          <a:p>
            <a:pPr lvl="1"/>
            <a:r>
              <a:rPr lang="en-US" dirty="0" smtClean="0"/>
              <a:t>2 demonstrations</a:t>
            </a:r>
          </a:p>
          <a:p>
            <a:pPr lvl="1"/>
            <a:r>
              <a:rPr lang="en-US" dirty="0" smtClean="0"/>
              <a:t>1 excursion – Wed 15</a:t>
            </a:r>
            <a:r>
              <a:rPr lang="en-US" baseline="30000" dirty="0" smtClean="0"/>
              <a:t>th</a:t>
            </a:r>
            <a:r>
              <a:rPr lang="en-US" dirty="0" smtClean="0"/>
              <a:t> Feb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79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you be doing?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3 SACs (School Assessed Coursework) for Unit 1</a:t>
            </a:r>
          </a:p>
          <a:p>
            <a:pPr lvl="1"/>
            <a:r>
              <a:rPr lang="en-US" dirty="0" smtClean="0"/>
              <a:t>SAC 1 &amp; 2 based on the practical experiments, demonstrations, and excursions for that outcome</a:t>
            </a:r>
          </a:p>
          <a:p>
            <a:pPr lvl="1"/>
            <a:r>
              <a:rPr lang="en-US" dirty="0" smtClean="0"/>
              <a:t>SAC 3 Practical Investigation that will be reported (</a:t>
            </a:r>
            <a:r>
              <a:rPr lang="en-US" i="1" dirty="0" smtClean="0"/>
              <a:t>topic TBC)</a:t>
            </a:r>
            <a:endParaRPr lang="en-US" dirty="0" smtClean="0"/>
          </a:p>
          <a:p>
            <a:r>
              <a:rPr lang="en-US" dirty="0"/>
              <a:t>Need to receive an S for each to </a:t>
            </a:r>
            <a:r>
              <a:rPr lang="en-US" dirty="0" smtClean="0"/>
              <a:t>pass the Unit.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835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will I remember all those experiments, demos and excursions??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given a Logbook that can be used during assessments. </a:t>
            </a:r>
          </a:p>
          <a:p>
            <a:r>
              <a:rPr lang="en-US" dirty="0" smtClean="0"/>
              <a:t>IT WILL NOT BE A WORKBOOK!</a:t>
            </a:r>
          </a:p>
          <a:p>
            <a:endParaRPr lang="en-US" dirty="0"/>
          </a:p>
          <a:p>
            <a:r>
              <a:rPr lang="en-US" dirty="0" smtClean="0"/>
              <a:t>If you lose it or abuse it, you could fail the unit as it is required for assessment in 2017.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29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Biology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science is difficult – BUT…..</a:t>
            </a:r>
          </a:p>
          <a:p>
            <a:pPr lvl="1"/>
            <a:r>
              <a:rPr lang="en-US" dirty="0" smtClean="0"/>
              <a:t>If you open your mind to the opportunities</a:t>
            </a:r>
          </a:p>
          <a:p>
            <a:pPr lvl="1"/>
            <a:r>
              <a:rPr lang="en-US" dirty="0" smtClean="0"/>
              <a:t>complete the work (especially homework)</a:t>
            </a:r>
          </a:p>
          <a:p>
            <a:pPr lvl="1"/>
            <a:r>
              <a:rPr lang="en-US" dirty="0" smtClean="0"/>
              <a:t>ask the right questions</a:t>
            </a:r>
          </a:p>
          <a:p>
            <a:pPr lvl="1"/>
            <a:r>
              <a:rPr lang="en-US" dirty="0" smtClean="0"/>
              <a:t>Be prepared for EVERY learning experience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…Biology won’t be so hard!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970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you help me at 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all sounds very </a:t>
            </a:r>
            <a:r>
              <a:rPr lang="en-US" i="1" dirty="0" smtClean="0"/>
              <a:t>“doom and gloom” </a:t>
            </a:r>
            <a:r>
              <a:rPr lang="en-US" dirty="0" smtClean="0"/>
              <a:t>doesn’t it?</a:t>
            </a:r>
          </a:p>
          <a:p>
            <a:r>
              <a:rPr lang="en-US" dirty="0" smtClean="0"/>
              <a:t>Tell you what.. Head to:</a:t>
            </a:r>
          </a:p>
          <a:p>
            <a:pPr marL="68580" indent="0">
              <a:buNone/>
            </a:pPr>
            <a:r>
              <a:rPr lang="en-US" dirty="0">
                <a:hlinkClick r:id="rId3"/>
              </a:rPr>
              <a:t>http://mrlewis-vcebiology.weebly.com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Also:</a:t>
            </a:r>
          </a:p>
          <a:p>
            <a:pPr marL="68580" indent="0">
              <a:buNone/>
            </a:pPr>
            <a:r>
              <a:rPr lang="en-US" dirty="0" smtClean="0"/>
              <a:t>There will be a Facebook page set up for Units 1&amp;2 in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96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Mr</a:t>
            </a:r>
            <a:r>
              <a:rPr lang="en-US" dirty="0" smtClean="0"/>
              <a:t> Lewis and </a:t>
            </a: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err="1" smtClean="0"/>
              <a:t>Hebbard</a:t>
            </a:r>
            <a:endParaRPr lang="en-US" dirty="0"/>
          </a:p>
        </p:txBody>
      </p:sp>
      <p:pic>
        <p:nvPicPr>
          <p:cNvPr id="6" name="Picture 5" descr="d1e3c332-c4bb-4646-b3c1-702c2da5679d_0903160443A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490" y="2640361"/>
            <a:ext cx="2935800" cy="3798192"/>
          </a:xfrm>
          <a:prstGeom prst="rect">
            <a:avLst/>
          </a:prstGeom>
        </p:spPr>
      </p:pic>
      <p:pic>
        <p:nvPicPr>
          <p:cNvPr id="7" name="Picture 6" descr="3d210ade-69c0-4293-83d7-741e5f3a7e8c_0903160450AM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831" y="2640361"/>
            <a:ext cx="2911375" cy="3766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96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4165</TotalTime>
  <Words>520</Words>
  <Application>Microsoft Macintosh PowerPoint</Application>
  <PresentationFormat>On-screen Show (4:3)</PresentationFormat>
  <Paragraphs>62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Biology Unit 1: Commencement Week</vt:lpstr>
      <vt:lpstr>What will you need?</vt:lpstr>
      <vt:lpstr>What will you need?</vt:lpstr>
      <vt:lpstr>What will you be doing?</vt:lpstr>
      <vt:lpstr>What will you be doing?</vt:lpstr>
      <vt:lpstr>How will I remember all those experiments, demos and excursions??</vt:lpstr>
      <vt:lpstr>Is Biology hard?</vt:lpstr>
      <vt:lpstr>Will you help me at all?</vt:lpstr>
      <vt:lpstr>Mr Lewis and Mr Hebbard</vt:lpstr>
      <vt:lpstr>Are there any questions?</vt:lpstr>
      <vt:lpstr>Kahoot….</vt:lpstr>
      <vt:lpstr>PowerPoint Presentation</vt:lpstr>
    </vt:vector>
  </TitlesOfParts>
  <Company>Lara S.C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 Unit 1: Commencement Week</dc:title>
  <dc:creator>ICT Department</dc:creator>
  <cp:lastModifiedBy>ICT Department</cp:lastModifiedBy>
  <cp:revision>7</cp:revision>
  <dcterms:created xsi:type="dcterms:W3CDTF">2016-11-25T01:05:40Z</dcterms:created>
  <dcterms:modified xsi:type="dcterms:W3CDTF">2016-11-27T22:30:53Z</dcterms:modified>
</cp:coreProperties>
</file>