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17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D55A7-7932-CD4F-90CF-4EB51BAF8A80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08EDAE-6FA8-084D-9240-8A472A36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602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pea plants?</a:t>
            </a:r>
            <a:r>
              <a:rPr lang="en-US" baseline="0" dirty="0" smtClean="0"/>
              <a:t> They are perfect as they have no intermediate forms (</a:t>
            </a:r>
            <a:r>
              <a:rPr lang="en-US" baseline="0" dirty="0" err="1" smtClean="0"/>
              <a:t>eg</a:t>
            </a:r>
            <a:r>
              <a:rPr lang="en-US" baseline="0" dirty="0" smtClean="0"/>
              <a:t> medium height or </a:t>
            </a:r>
            <a:r>
              <a:rPr lang="en-US" baseline="0" dirty="0" err="1" smtClean="0"/>
              <a:t>greeny</a:t>
            </a:r>
            <a:r>
              <a:rPr lang="en-US" baseline="0" dirty="0" smtClean="0"/>
              <a:t>-yellow pods), and they self pollinate meaning they are all pure-bred.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BC7D3-7451-FA4D-A3B5-C78FEDB69C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08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398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38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8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0013" y="1827213"/>
            <a:ext cx="7313612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013" y="3960813"/>
            <a:ext cx="7313612" cy="1981200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E66881A-29AD-C349-BF57-1B70E6251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90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9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58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84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8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99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47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1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56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D08D3-9EA8-C441-904E-2D387C3610ED}" type="datetimeFigureOut">
              <a:rPr lang="en-US" smtClean="0"/>
              <a:t>27/07/16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7F8E1-D8CA-464F-AFD4-15368A34C0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15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Genotypes, Phenotypes and Mendel’s Inheritance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Chapter 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42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hlink"/>
                </a:solidFill>
                <a:latin typeface="Berlin Sans FB" charset="0"/>
              </a:rPr>
              <a:t>Phenotype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Berlin Sans FB" charset="0"/>
              </a:rPr>
              <a:t>These two genes might discover that they are identical and they both agree that the exact same thing should be done.</a:t>
            </a:r>
          </a:p>
          <a:p>
            <a:r>
              <a:rPr lang="en-US">
                <a:latin typeface="Berlin Sans FB" charset="0"/>
              </a:rPr>
              <a:t>This means the two alleles are </a:t>
            </a:r>
            <a:r>
              <a:rPr lang="en-US">
                <a:solidFill>
                  <a:schemeClr val="hlink"/>
                </a:solidFill>
                <a:latin typeface="Berlin Sans FB" charset="0"/>
              </a:rPr>
              <a:t>homozygous</a:t>
            </a:r>
          </a:p>
        </p:txBody>
      </p:sp>
      <p:pic>
        <p:nvPicPr>
          <p:cNvPr id="30724" name="Picture 4" descr="MCj04244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990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31" name="Group 11"/>
          <p:cNvGrpSpPr>
            <a:grpSpLocks/>
          </p:cNvGrpSpPr>
          <p:nvPr/>
        </p:nvGrpSpPr>
        <p:grpSpPr bwMode="auto">
          <a:xfrm>
            <a:off x="304800" y="3733800"/>
            <a:ext cx="3962400" cy="2652713"/>
            <a:chOff x="0" y="2400"/>
            <a:chExt cx="2496" cy="1671"/>
          </a:xfrm>
        </p:grpSpPr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576" y="2400"/>
              <a:ext cx="38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>
                  <a:latin typeface="Berlin Sans FB" charset="0"/>
                </a:rPr>
                <a:t>a</a:t>
              </a:r>
            </a:p>
          </p:txBody>
        </p:sp>
        <p:sp>
          <p:nvSpPr>
            <p:cNvPr id="30728" name="Text Box 8"/>
            <p:cNvSpPr txBox="1">
              <a:spLocks noChangeArrowheads="1"/>
            </p:cNvSpPr>
            <p:nvPr/>
          </p:nvSpPr>
          <p:spPr bwMode="auto">
            <a:xfrm>
              <a:off x="1632" y="2400"/>
              <a:ext cx="38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>
                  <a:latin typeface="Berlin Sans FB" charset="0"/>
                </a:rPr>
                <a:t>a</a:t>
              </a:r>
            </a:p>
          </p:txBody>
        </p:sp>
        <p:sp>
          <p:nvSpPr>
            <p:cNvPr id="30729" name="Text Box 9"/>
            <p:cNvSpPr txBox="1">
              <a:spLocks noChangeArrowheads="1"/>
            </p:cNvSpPr>
            <p:nvPr/>
          </p:nvSpPr>
          <p:spPr bwMode="auto">
            <a:xfrm>
              <a:off x="0" y="3552"/>
              <a:ext cx="249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900">
                  <a:latin typeface="Berlin Sans FB" charset="0"/>
                </a:rPr>
                <a:t>We will express </a:t>
              </a:r>
              <a:r>
                <a:rPr lang="en-US" sz="4800">
                  <a:solidFill>
                    <a:schemeClr val="accent1"/>
                  </a:solidFill>
                  <a:latin typeface="Berlin Sans FB" charset="0"/>
                </a:rPr>
                <a:t>a</a:t>
              </a:r>
            </a:p>
          </p:txBody>
        </p:sp>
      </p:grpSp>
      <p:pic>
        <p:nvPicPr>
          <p:cNvPr id="30730" name="Picture 10" descr="MCj04244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72000"/>
            <a:ext cx="990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32" name="Group 12"/>
          <p:cNvGrpSpPr>
            <a:grpSpLocks/>
          </p:cNvGrpSpPr>
          <p:nvPr/>
        </p:nvGrpSpPr>
        <p:grpSpPr bwMode="auto">
          <a:xfrm>
            <a:off x="4572000" y="3810000"/>
            <a:ext cx="3962400" cy="2652713"/>
            <a:chOff x="0" y="2400"/>
            <a:chExt cx="2496" cy="1671"/>
          </a:xfrm>
        </p:grpSpPr>
        <p:sp>
          <p:nvSpPr>
            <p:cNvPr id="30733" name="Text Box 13"/>
            <p:cNvSpPr txBox="1">
              <a:spLocks noChangeArrowheads="1"/>
            </p:cNvSpPr>
            <p:nvPr/>
          </p:nvSpPr>
          <p:spPr bwMode="auto">
            <a:xfrm>
              <a:off x="576" y="2400"/>
              <a:ext cx="38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>
                  <a:latin typeface="Berlin Sans FB" charset="0"/>
                </a:rPr>
                <a:t>A</a:t>
              </a:r>
            </a:p>
          </p:txBody>
        </p:sp>
        <p:sp>
          <p:nvSpPr>
            <p:cNvPr id="30734" name="Text Box 14"/>
            <p:cNvSpPr txBox="1">
              <a:spLocks noChangeArrowheads="1"/>
            </p:cNvSpPr>
            <p:nvPr/>
          </p:nvSpPr>
          <p:spPr bwMode="auto">
            <a:xfrm>
              <a:off x="1632" y="2400"/>
              <a:ext cx="38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>
                  <a:latin typeface="Berlin Sans FB" charset="0"/>
                </a:rPr>
                <a:t>A</a:t>
              </a:r>
            </a:p>
          </p:txBody>
        </p:sp>
        <p:sp>
          <p:nvSpPr>
            <p:cNvPr id="30735" name="Text Box 15"/>
            <p:cNvSpPr txBox="1">
              <a:spLocks noChangeArrowheads="1"/>
            </p:cNvSpPr>
            <p:nvPr/>
          </p:nvSpPr>
          <p:spPr bwMode="auto">
            <a:xfrm>
              <a:off x="0" y="3552"/>
              <a:ext cx="249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900">
                  <a:latin typeface="Berlin Sans FB" charset="0"/>
                </a:rPr>
                <a:t>We will express </a:t>
              </a:r>
              <a:r>
                <a:rPr lang="en-US" sz="4800">
                  <a:solidFill>
                    <a:schemeClr val="accent1"/>
                  </a:solidFill>
                  <a:latin typeface="Berlin Sans FB" charset="0"/>
                </a:rPr>
                <a:t>A</a:t>
              </a:r>
            </a:p>
          </p:txBody>
        </p:sp>
      </p:grpSp>
      <p:pic>
        <p:nvPicPr>
          <p:cNvPr id="30736" name="Picture 16" descr="MCj042574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648200"/>
            <a:ext cx="1676400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7" name="Picture 17" descr="MCj042574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648200"/>
            <a:ext cx="1676400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43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hlink"/>
                </a:solidFill>
                <a:latin typeface="Berlin Sans FB" charset="0"/>
              </a:rPr>
              <a:t>Phenotype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8153400" cy="50307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Berlin Sans FB" charset="0"/>
              </a:rPr>
              <a:t>These two genes might discover that they are different alleles. Each gene has a different idea about how the trait should turn out.</a:t>
            </a:r>
          </a:p>
          <a:p>
            <a:pPr>
              <a:lnSpc>
                <a:spcPct val="90000"/>
              </a:lnSpc>
            </a:pPr>
            <a:r>
              <a:rPr lang="en-US">
                <a:latin typeface="Berlin Sans FB" charset="0"/>
              </a:rPr>
              <a:t>This means the two alleles are </a:t>
            </a:r>
            <a:r>
              <a:rPr lang="en-US">
                <a:solidFill>
                  <a:schemeClr val="hlink"/>
                </a:solidFill>
                <a:latin typeface="Berlin Sans FB" charset="0"/>
              </a:rPr>
              <a:t>heterozygous</a:t>
            </a:r>
          </a:p>
          <a:p>
            <a:pPr>
              <a:lnSpc>
                <a:spcPct val="90000"/>
              </a:lnSpc>
            </a:pPr>
            <a:r>
              <a:rPr lang="en-US">
                <a:latin typeface="Berlin Sans FB" charset="0"/>
              </a:rPr>
              <a:t>In this case: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Berlin Sans FB" charset="0"/>
              </a:rPr>
              <a:t>The recessive allele 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Berlin Sans FB" charset="0"/>
              </a:rPr>
              <a:t>     can</a:t>
            </a:r>
            <a:r>
              <a:rPr lang="ja-JP" altLang="en-US" sz="2000">
                <a:latin typeface="Arial"/>
              </a:rPr>
              <a:t>’</a:t>
            </a:r>
            <a:r>
              <a:rPr lang="en-US" sz="2000">
                <a:latin typeface="Berlin Sans FB" charset="0"/>
              </a:rPr>
              <a:t>t get a word in edgewise!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Berlin Sans FB" charset="0"/>
              </a:rPr>
              <a:t>The dominant gene 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Berlin Sans FB" charset="0"/>
              </a:rPr>
              <a:t>	won't listen to anything that 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Berlin Sans FB" charset="0"/>
              </a:rPr>
              <a:t>	recessive has to say. </a:t>
            </a:r>
          </a:p>
          <a:p>
            <a:pPr lvl="1">
              <a:lnSpc>
                <a:spcPct val="90000"/>
              </a:lnSpc>
            </a:pPr>
            <a:r>
              <a:rPr lang="en-US" sz="2000">
                <a:latin typeface="Berlin Sans FB" charset="0"/>
              </a:rPr>
              <a:t>When the decisions are made 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Berlin Sans FB" charset="0"/>
              </a:rPr>
              <a:t>about what the animal will look like,</a:t>
            </a:r>
          </a:p>
          <a:p>
            <a:pPr lvl="1">
              <a:lnSpc>
                <a:spcPct val="90000"/>
              </a:lnSpc>
              <a:buFont typeface="Wingdings" charset="0"/>
              <a:buNone/>
            </a:pPr>
            <a:r>
              <a:rPr lang="en-US" sz="2000">
                <a:latin typeface="Berlin Sans FB" charset="0"/>
              </a:rPr>
              <a:t>you see only the dominant gene's ideas.</a:t>
            </a:r>
            <a:r>
              <a:rPr lang="en-US" sz="2000"/>
              <a:t> </a:t>
            </a:r>
          </a:p>
        </p:txBody>
      </p:sp>
      <p:grpSp>
        <p:nvGrpSpPr>
          <p:cNvPr id="31749" name="Group 5"/>
          <p:cNvGrpSpPr>
            <a:grpSpLocks/>
          </p:cNvGrpSpPr>
          <p:nvPr/>
        </p:nvGrpSpPr>
        <p:grpSpPr bwMode="auto">
          <a:xfrm>
            <a:off x="4953000" y="3505200"/>
            <a:ext cx="3962400" cy="2652713"/>
            <a:chOff x="0" y="2400"/>
            <a:chExt cx="2496" cy="1671"/>
          </a:xfrm>
        </p:grpSpPr>
        <p:sp>
          <p:nvSpPr>
            <p:cNvPr id="31750" name="Text Box 6"/>
            <p:cNvSpPr txBox="1">
              <a:spLocks noChangeArrowheads="1"/>
            </p:cNvSpPr>
            <p:nvPr/>
          </p:nvSpPr>
          <p:spPr bwMode="auto">
            <a:xfrm>
              <a:off x="576" y="2400"/>
              <a:ext cx="38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>
                  <a:latin typeface="Berlin Sans FB" charset="0"/>
                </a:rPr>
                <a:t>A</a:t>
              </a:r>
            </a:p>
          </p:txBody>
        </p:sp>
        <p:sp>
          <p:nvSpPr>
            <p:cNvPr id="31751" name="Text Box 7"/>
            <p:cNvSpPr txBox="1">
              <a:spLocks noChangeArrowheads="1"/>
            </p:cNvSpPr>
            <p:nvPr/>
          </p:nvSpPr>
          <p:spPr bwMode="auto">
            <a:xfrm>
              <a:off x="1632" y="2400"/>
              <a:ext cx="384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800">
                  <a:latin typeface="Berlin Sans FB" charset="0"/>
                </a:rPr>
                <a:t>a</a:t>
              </a:r>
            </a:p>
          </p:txBody>
        </p:sp>
        <p:sp>
          <p:nvSpPr>
            <p:cNvPr id="31752" name="Text Box 8"/>
            <p:cNvSpPr txBox="1">
              <a:spLocks noChangeArrowheads="1"/>
            </p:cNvSpPr>
            <p:nvPr/>
          </p:nvSpPr>
          <p:spPr bwMode="auto">
            <a:xfrm>
              <a:off x="0" y="3552"/>
              <a:ext cx="2496" cy="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900">
                  <a:latin typeface="Berlin Sans FB" charset="0"/>
                </a:rPr>
                <a:t>We will express </a:t>
              </a:r>
              <a:r>
                <a:rPr lang="en-US" sz="4800">
                  <a:solidFill>
                    <a:schemeClr val="accent1"/>
                  </a:solidFill>
                  <a:latin typeface="Berlin Sans FB" charset="0"/>
                </a:rPr>
                <a:t>A</a:t>
              </a:r>
            </a:p>
          </p:txBody>
        </p:sp>
      </p:grpSp>
      <p:pic>
        <p:nvPicPr>
          <p:cNvPr id="31753" name="Picture 9" descr="MCj04244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343400"/>
            <a:ext cx="9906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0" descr="MCj042574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343400"/>
            <a:ext cx="1676400" cy="11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8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1"/>
            <a:ext cx="8229600" cy="648072"/>
          </a:xfrm>
        </p:spPr>
        <p:txBody>
          <a:bodyPr/>
          <a:lstStyle/>
          <a:p>
            <a:r>
              <a:rPr lang="en-US" dirty="0" smtClean="0"/>
              <a:t>Who is this?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1268760"/>
            <a:ext cx="5606952" cy="560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87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Gregor</a:t>
            </a:r>
            <a:r>
              <a:rPr lang="en-US" dirty="0" smtClean="0"/>
              <a:t> Mendel – Austrian monk who developed the Patterns of Inheritance Theory using pea plants</a:t>
            </a:r>
          </a:p>
          <a:p>
            <a:pPr lvl="1"/>
            <a:r>
              <a:rPr lang="en-US" dirty="0" smtClean="0"/>
              <a:t>Inheritance involves reshuffling of genes from generation to generation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9336" y="1556792"/>
            <a:ext cx="3014664" cy="301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30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Mendel used a technique involving </a:t>
            </a:r>
            <a:r>
              <a:rPr lang="en-US" b="1" dirty="0" smtClean="0"/>
              <a:t>pure-breeding</a:t>
            </a:r>
            <a:r>
              <a:rPr lang="en-US" dirty="0" smtClean="0"/>
              <a:t> pea plants that displayed particular traits (tall or short, round pods or wrinkled pods, green pods or yellow pods)</a:t>
            </a:r>
          </a:p>
          <a:p>
            <a:r>
              <a:rPr lang="en-US" dirty="0" smtClean="0"/>
              <a:t>Then </a:t>
            </a:r>
            <a:r>
              <a:rPr lang="en-US" b="1" dirty="0" smtClean="0"/>
              <a:t>cross-bred </a:t>
            </a:r>
            <a:r>
              <a:rPr lang="en-US" dirty="0" smtClean="0"/>
              <a:t>tall and short plants and grew the resulting seeds.</a:t>
            </a:r>
          </a:p>
          <a:p>
            <a:r>
              <a:rPr lang="en-US" b="1" dirty="0" smtClean="0"/>
              <a:t>Found that all offspring were tall…..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73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Mendel had used </a:t>
            </a:r>
            <a:r>
              <a:rPr lang="en-US" b="1" dirty="0" smtClean="0"/>
              <a:t>Monohybrid crosses </a:t>
            </a:r>
            <a:r>
              <a:rPr lang="en-US" dirty="0" smtClean="0"/>
              <a:t>and discovered </a:t>
            </a:r>
            <a:r>
              <a:rPr lang="en-US" b="1" dirty="0" smtClean="0"/>
              <a:t>dominant</a:t>
            </a:r>
            <a:r>
              <a:rPr lang="en-US" dirty="0" smtClean="0"/>
              <a:t> and </a:t>
            </a:r>
            <a:r>
              <a:rPr lang="en-US" b="1" dirty="0" smtClean="0"/>
              <a:t>recessive</a:t>
            </a:r>
            <a:r>
              <a:rPr lang="en-US" dirty="0" smtClean="0"/>
              <a:t> traits.</a:t>
            </a:r>
          </a:p>
          <a:p>
            <a:r>
              <a:rPr lang="en-US" dirty="0" smtClean="0"/>
              <a:t>Parent (P) generation all consisted of </a:t>
            </a:r>
            <a:r>
              <a:rPr lang="en-US" b="1" dirty="0" smtClean="0"/>
              <a:t>homozygous </a:t>
            </a:r>
            <a:r>
              <a:rPr lang="en-US" dirty="0" smtClean="0"/>
              <a:t>alleles</a:t>
            </a:r>
          </a:p>
          <a:p>
            <a:r>
              <a:rPr lang="en-US" dirty="0" smtClean="0"/>
              <a:t>F1 generation resulted in all </a:t>
            </a:r>
            <a:r>
              <a:rPr lang="en-US" b="1" dirty="0" smtClean="0"/>
              <a:t>heterozygous </a:t>
            </a:r>
            <a:r>
              <a:rPr lang="en-US" dirty="0" smtClean="0"/>
              <a:t>alleles</a:t>
            </a:r>
          </a:p>
          <a:p>
            <a:r>
              <a:rPr lang="en-US" dirty="0" smtClean="0"/>
              <a:t>F2 generation then had the opportunity to be any assortment of alleles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196752"/>
            <a:ext cx="3515154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932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Complete, Incomplete/Partial, Co-dominance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all genes that are coded for are presented as Mendel had discovered them. He investigated </a:t>
            </a:r>
            <a:r>
              <a:rPr lang="en-US" b="1" dirty="0" smtClean="0"/>
              <a:t>complete dominance</a:t>
            </a:r>
            <a:r>
              <a:rPr lang="en-US" dirty="0" smtClean="0"/>
              <a:t> where one allele is dominant over another</a:t>
            </a:r>
          </a:p>
          <a:p>
            <a:r>
              <a:rPr lang="en-US" dirty="0" smtClean="0"/>
              <a:t>Inheritance however, is not as straight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63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Incomplete or Partial 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On trait is not completely dominant over the other </a:t>
            </a:r>
          </a:p>
          <a:p>
            <a:r>
              <a:rPr lang="en-US" dirty="0" smtClean="0"/>
              <a:t>EG Red Snapdragons (C</a:t>
            </a:r>
            <a:r>
              <a:rPr lang="en-US" baseline="30000" dirty="0" smtClean="0"/>
              <a:t>R</a:t>
            </a:r>
            <a:r>
              <a:rPr lang="en-US" dirty="0" smtClean="0"/>
              <a:t>) and white Snapdragons (C</a:t>
            </a:r>
            <a:r>
              <a:rPr lang="en-US" baseline="30000" dirty="0" smtClean="0"/>
              <a:t>W</a:t>
            </a:r>
            <a:r>
              <a:rPr lang="en-US" dirty="0" smtClean="0"/>
              <a:t>) breed together can create pink (C</a:t>
            </a:r>
            <a:r>
              <a:rPr lang="en-US" baseline="30000" dirty="0" smtClean="0"/>
              <a:t>R</a:t>
            </a:r>
            <a:r>
              <a:rPr lang="en-US" dirty="0" smtClean="0"/>
              <a:t>C</a:t>
            </a:r>
            <a:r>
              <a:rPr lang="en-US" baseline="30000" dirty="0" smtClean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660" y="1700808"/>
            <a:ext cx="4229027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35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Codominance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Both traits are dominant, therefor characteristics of both traits are displayed in phenotype.</a:t>
            </a:r>
          </a:p>
          <a:p>
            <a:r>
              <a:rPr lang="en-US" dirty="0" smtClean="0"/>
              <a:t>EG White cattle (C</a:t>
            </a:r>
            <a:r>
              <a:rPr lang="en-US" baseline="30000" dirty="0" smtClean="0"/>
              <a:t>W</a:t>
            </a:r>
            <a:r>
              <a:rPr lang="en-US" dirty="0" smtClean="0"/>
              <a:t>C</a:t>
            </a:r>
            <a:r>
              <a:rPr lang="en-US" baseline="30000" dirty="0" smtClean="0"/>
              <a:t>W</a:t>
            </a:r>
            <a:r>
              <a:rPr lang="en-US" dirty="0" smtClean="0"/>
              <a:t>) and Red cattle (C</a:t>
            </a:r>
            <a:r>
              <a:rPr lang="en-US" baseline="30000" dirty="0" smtClean="0"/>
              <a:t>R</a:t>
            </a:r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r>
              <a:rPr lang="en-US" dirty="0" smtClean="0"/>
              <a:t>) can result in Roan offspring (C</a:t>
            </a:r>
            <a:r>
              <a:rPr lang="en-US" baseline="30000" dirty="0" smtClean="0"/>
              <a:t>W</a:t>
            </a:r>
            <a:r>
              <a:rPr lang="en-US" dirty="0" smtClean="0"/>
              <a:t>C</a:t>
            </a:r>
            <a:r>
              <a:rPr lang="en-US" baseline="30000" dirty="0" smtClean="0"/>
              <a:t>R</a:t>
            </a:r>
            <a:r>
              <a:rPr lang="en-US" dirty="0" smtClean="0"/>
              <a:t>).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768" y="3573016"/>
            <a:ext cx="4815226" cy="325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0669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Incomplete dominance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>
                <a:latin typeface="Segoe UI Light" pitchFamily="34" charset="0"/>
              </a:rPr>
              <a:t>A </a:t>
            </a:r>
            <a:r>
              <a:rPr lang="en-AU" dirty="0">
                <a:latin typeface="Segoe UI Light" pitchFamily="34" charset="0"/>
              </a:rPr>
              <a:t>cross between a blue </a:t>
            </a:r>
            <a:r>
              <a:rPr lang="en-AU" dirty="0" err="1">
                <a:latin typeface="Segoe UI Light" pitchFamily="34" charset="0"/>
              </a:rPr>
              <a:t>blahblah</a:t>
            </a:r>
            <a:r>
              <a:rPr lang="en-AU" dirty="0">
                <a:latin typeface="Segoe UI Light" pitchFamily="34" charset="0"/>
              </a:rPr>
              <a:t> bird &amp; a white </a:t>
            </a:r>
            <a:r>
              <a:rPr lang="en-AU" dirty="0" err="1">
                <a:latin typeface="Segoe UI Light" pitchFamily="34" charset="0"/>
              </a:rPr>
              <a:t>blahblah</a:t>
            </a:r>
            <a:r>
              <a:rPr lang="en-AU" dirty="0">
                <a:latin typeface="Segoe UI Light" pitchFamily="34" charset="0"/>
              </a:rPr>
              <a:t> bird produces offspring that are silver. The </a:t>
            </a:r>
            <a:r>
              <a:rPr lang="en-AU" dirty="0" err="1">
                <a:latin typeface="Segoe UI Light" pitchFamily="34" charset="0"/>
              </a:rPr>
              <a:t>color</a:t>
            </a:r>
            <a:r>
              <a:rPr lang="en-AU" dirty="0">
                <a:latin typeface="Segoe UI Light" pitchFamily="34" charset="0"/>
              </a:rPr>
              <a:t> of </a:t>
            </a:r>
            <a:r>
              <a:rPr lang="en-AU" dirty="0" err="1">
                <a:latin typeface="Segoe UI Light" pitchFamily="34" charset="0"/>
              </a:rPr>
              <a:t>blahblah</a:t>
            </a:r>
            <a:r>
              <a:rPr lang="en-AU" dirty="0">
                <a:latin typeface="Segoe UI Light" pitchFamily="34" charset="0"/>
              </a:rPr>
              <a:t> birds is determined by just two alleles. </a:t>
            </a:r>
            <a:endParaRPr lang="en-AU" dirty="0" smtClean="0">
              <a:latin typeface="Segoe UI Light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dirty="0" smtClean="0">
                <a:latin typeface="Segoe UI Light" pitchFamily="34" charset="0"/>
              </a:rPr>
              <a:t>What </a:t>
            </a:r>
            <a:r>
              <a:rPr lang="en-AU" dirty="0">
                <a:latin typeface="Segoe UI Light" pitchFamily="34" charset="0"/>
              </a:rPr>
              <a:t>are the genotypes of the parent </a:t>
            </a:r>
            <a:r>
              <a:rPr lang="en-AU" dirty="0" err="1">
                <a:latin typeface="Segoe UI Light" pitchFamily="34" charset="0"/>
              </a:rPr>
              <a:t>blahblah</a:t>
            </a:r>
            <a:r>
              <a:rPr lang="en-AU" dirty="0">
                <a:latin typeface="Segoe UI Light" pitchFamily="34" charset="0"/>
              </a:rPr>
              <a:t> birds in the original cross? </a:t>
            </a:r>
            <a:endParaRPr lang="en-AU" dirty="0" smtClean="0">
              <a:latin typeface="Segoe UI Light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dirty="0" smtClean="0">
                <a:latin typeface="Segoe UI Light" pitchFamily="34" charset="0"/>
              </a:rPr>
              <a:t>What </a:t>
            </a:r>
            <a:r>
              <a:rPr lang="en-AU" dirty="0">
                <a:latin typeface="Segoe UI Light" pitchFamily="34" charset="0"/>
              </a:rPr>
              <a:t>is/are the genotype(s) of the silver offspring? </a:t>
            </a:r>
            <a:endParaRPr lang="en-AU" dirty="0" smtClean="0">
              <a:latin typeface="Segoe UI Light" pitchFamily="34" charset="0"/>
            </a:endParaRPr>
          </a:p>
          <a:p>
            <a:pPr marL="514350" indent="-514350">
              <a:buFont typeface="+mj-lt"/>
              <a:buAutoNum type="alphaLcParenR"/>
            </a:pPr>
            <a:r>
              <a:rPr lang="en-AU" dirty="0" smtClean="0">
                <a:latin typeface="Segoe UI Light" pitchFamily="34" charset="0"/>
              </a:rPr>
              <a:t>What </a:t>
            </a:r>
            <a:r>
              <a:rPr lang="en-AU" dirty="0">
                <a:latin typeface="Segoe UI Light" pitchFamily="34" charset="0"/>
              </a:rPr>
              <a:t>would be the phenotypic ratios of offspring produced by two silver </a:t>
            </a:r>
            <a:r>
              <a:rPr lang="en-AU" dirty="0" err="1">
                <a:latin typeface="Segoe UI Light" pitchFamily="34" charset="0"/>
              </a:rPr>
              <a:t>blahblah</a:t>
            </a:r>
            <a:r>
              <a:rPr lang="en-AU" dirty="0">
                <a:latin typeface="Segoe UI Light" pitchFamily="34" charset="0"/>
              </a:rPr>
              <a:t> birds? </a:t>
            </a:r>
            <a:endParaRPr lang="en-AU" dirty="0" smtClean="0">
              <a:latin typeface="Segoe UI Light" pitchFamily="34" charset="0"/>
            </a:endParaRPr>
          </a:p>
          <a:p>
            <a:pPr marL="0" indent="0">
              <a:buNone/>
            </a:pPr>
            <a:endParaRPr lang="en-AU" dirty="0" smtClean="0">
              <a:latin typeface="Segoe UI Light" pitchFamily="34" charset="0"/>
            </a:endParaRPr>
          </a:p>
          <a:p>
            <a:pPr marL="514350" indent="-514350">
              <a:buFont typeface="+mj-lt"/>
              <a:buAutoNum type="arabicPeriod" startAt="2"/>
            </a:pPr>
            <a:r>
              <a:rPr lang="en-AU" dirty="0" smtClean="0">
                <a:latin typeface="Segoe UI Light" pitchFamily="34" charset="0"/>
              </a:rPr>
              <a:t>The </a:t>
            </a:r>
            <a:r>
              <a:rPr lang="en-AU" dirty="0" err="1">
                <a:latin typeface="Segoe UI Light" pitchFamily="34" charset="0"/>
              </a:rPr>
              <a:t>color</a:t>
            </a:r>
            <a:r>
              <a:rPr lang="en-AU" dirty="0">
                <a:latin typeface="Segoe UI Light" pitchFamily="34" charset="0"/>
              </a:rPr>
              <a:t> of fruit for plant "X" is determined by two alleles. When two plants with orange fruits are crossed the following phenotypic ratios are present in the offspring: 25% red fruit, 50% orange fruit, 25% yellow fruit. What are the genotypes of the parent orange-fruited plants?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4615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hlink"/>
                </a:solidFill>
                <a:latin typeface="Berlin Sans FB" charset="0"/>
              </a:rPr>
              <a:t>Genes: </a:t>
            </a:r>
            <a:r>
              <a:rPr lang="en-US" sz="4800">
                <a:solidFill>
                  <a:schemeClr val="tx1"/>
                </a:solidFill>
                <a:latin typeface="Berlin Sans FB" charset="0"/>
              </a:rPr>
              <a:t>a review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>
                <a:solidFill>
                  <a:schemeClr val="hlink"/>
                </a:solidFill>
                <a:latin typeface="Berlin Sans FB" charset="0"/>
              </a:rPr>
              <a:t>Genes</a:t>
            </a:r>
            <a:r>
              <a:rPr lang="en-US">
                <a:latin typeface="Berlin Sans FB" charset="0"/>
              </a:rPr>
              <a:t> are the basic unit of heredity</a:t>
            </a:r>
          </a:p>
          <a:p>
            <a:pPr marL="609600" indent="-609600"/>
            <a:r>
              <a:rPr lang="en-US">
                <a:latin typeface="Berlin Sans FB" charset="0"/>
              </a:rPr>
              <a:t>Each chromosome contains many genes that code for different </a:t>
            </a:r>
            <a:r>
              <a:rPr lang="en-US">
                <a:solidFill>
                  <a:schemeClr val="hlink"/>
                </a:solidFill>
                <a:latin typeface="Berlin Sans FB" charset="0"/>
              </a:rPr>
              <a:t>traits</a:t>
            </a:r>
            <a:r>
              <a:rPr lang="en-US">
                <a:latin typeface="Berlin Sans FB" charset="0"/>
              </a:rPr>
              <a:t>.</a:t>
            </a:r>
          </a:p>
          <a:p>
            <a:pPr marL="990600" lvl="1" indent="-533400">
              <a:buFontTx/>
              <a:buNone/>
            </a:pPr>
            <a:endParaRPr lang="en-US">
              <a:latin typeface="Berlin Sans FB" charset="0"/>
            </a:endParaRPr>
          </a:p>
        </p:txBody>
      </p:sp>
      <p:grpSp>
        <p:nvGrpSpPr>
          <p:cNvPr id="4134" name="Group 38"/>
          <p:cNvGrpSpPr>
            <a:grpSpLocks/>
          </p:cNvGrpSpPr>
          <p:nvPr/>
        </p:nvGrpSpPr>
        <p:grpSpPr bwMode="auto">
          <a:xfrm>
            <a:off x="2057400" y="3657600"/>
            <a:ext cx="4638675" cy="2305050"/>
            <a:chOff x="576" y="2112"/>
            <a:chExt cx="2922" cy="1452"/>
          </a:xfrm>
        </p:grpSpPr>
        <p:grpSp>
          <p:nvGrpSpPr>
            <p:cNvPr id="4133" name="Group 37"/>
            <p:cNvGrpSpPr>
              <a:grpSpLocks/>
            </p:cNvGrpSpPr>
            <p:nvPr/>
          </p:nvGrpSpPr>
          <p:grpSpPr bwMode="auto">
            <a:xfrm>
              <a:off x="576" y="2112"/>
              <a:ext cx="2922" cy="1452"/>
              <a:chOff x="1344" y="2160"/>
              <a:chExt cx="2922" cy="1452"/>
            </a:xfrm>
          </p:grpSpPr>
          <p:sp>
            <p:nvSpPr>
              <p:cNvPr id="4101" name="Freeform 5"/>
              <p:cNvSpPr>
                <a:spLocks/>
              </p:cNvSpPr>
              <p:nvPr/>
            </p:nvSpPr>
            <p:spPr bwMode="auto">
              <a:xfrm>
                <a:off x="2502" y="2208"/>
                <a:ext cx="280" cy="1397"/>
              </a:xfrm>
              <a:custGeom>
                <a:avLst/>
                <a:gdLst>
                  <a:gd name="T0" fmla="*/ 93 w 379"/>
                  <a:gd name="T1" fmla="*/ 1176 h 2296"/>
                  <a:gd name="T2" fmla="*/ 93 w 379"/>
                  <a:gd name="T3" fmla="*/ 1248 h 2296"/>
                  <a:gd name="T4" fmla="*/ 69 w 379"/>
                  <a:gd name="T5" fmla="*/ 1320 h 2296"/>
                  <a:gd name="T6" fmla="*/ 46 w 379"/>
                  <a:gd name="T7" fmla="*/ 1391 h 2296"/>
                  <a:gd name="T8" fmla="*/ 31 w 379"/>
                  <a:gd name="T9" fmla="*/ 1463 h 2296"/>
                  <a:gd name="T10" fmla="*/ 21 w 379"/>
                  <a:gd name="T11" fmla="*/ 1547 h 2296"/>
                  <a:gd name="T12" fmla="*/ 7 w 379"/>
                  <a:gd name="T13" fmla="*/ 1643 h 2296"/>
                  <a:gd name="T14" fmla="*/ 6 w 379"/>
                  <a:gd name="T15" fmla="*/ 1727 h 2296"/>
                  <a:gd name="T16" fmla="*/ 4 w 379"/>
                  <a:gd name="T17" fmla="*/ 1811 h 2296"/>
                  <a:gd name="T18" fmla="*/ 25 w 379"/>
                  <a:gd name="T19" fmla="*/ 1931 h 2296"/>
                  <a:gd name="T20" fmla="*/ 36 w 379"/>
                  <a:gd name="T21" fmla="*/ 2004 h 2296"/>
                  <a:gd name="T22" fmla="*/ 58 w 379"/>
                  <a:gd name="T23" fmla="*/ 2088 h 2296"/>
                  <a:gd name="T24" fmla="*/ 89 w 379"/>
                  <a:gd name="T25" fmla="*/ 2173 h 2296"/>
                  <a:gd name="T26" fmla="*/ 123 w 379"/>
                  <a:gd name="T27" fmla="*/ 2245 h 2296"/>
                  <a:gd name="T28" fmla="*/ 188 w 379"/>
                  <a:gd name="T29" fmla="*/ 2294 h 2296"/>
                  <a:gd name="T30" fmla="*/ 257 w 379"/>
                  <a:gd name="T31" fmla="*/ 2272 h 2296"/>
                  <a:gd name="T32" fmla="*/ 303 w 379"/>
                  <a:gd name="T33" fmla="*/ 2212 h 2296"/>
                  <a:gd name="T34" fmla="*/ 350 w 379"/>
                  <a:gd name="T35" fmla="*/ 2129 h 2296"/>
                  <a:gd name="T36" fmla="*/ 374 w 379"/>
                  <a:gd name="T37" fmla="*/ 2046 h 2296"/>
                  <a:gd name="T38" fmla="*/ 375 w 379"/>
                  <a:gd name="T39" fmla="*/ 1950 h 2296"/>
                  <a:gd name="T40" fmla="*/ 377 w 379"/>
                  <a:gd name="T41" fmla="*/ 1830 h 2296"/>
                  <a:gd name="T42" fmla="*/ 368 w 379"/>
                  <a:gd name="T43" fmla="*/ 1733 h 2296"/>
                  <a:gd name="T44" fmla="*/ 346 w 379"/>
                  <a:gd name="T45" fmla="*/ 1649 h 2296"/>
                  <a:gd name="T46" fmla="*/ 326 w 379"/>
                  <a:gd name="T47" fmla="*/ 1577 h 2296"/>
                  <a:gd name="T48" fmla="*/ 282 w 379"/>
                  <a:gd name="T49" fmla="*/ 1504 h 2296"/>
                  <a:gd name="T50" fmla="*/ 237 w 379"/>
                  <a:gd name="T51" fmla="*/ 1431 h 2296"/>
                  <a:gd name="T52" fmla="*/ 204 w 379"/>
                  <a:gd name="T53" fmla="*/ 1358 h 2296"/>
                  <a:gd name="T54" fmla="*/ 183 w 379"/>
                  <a:gd name="T55" fmla="*/ 1286 h 2296"/>
                  <a:gd name="T56" fmla="*/ 161 w 379"/>
                  <a:gd name="T57" fmla="*/ 1213 h 2296"/>
                  <a:gd name="T58" fmla="*/ 152 w 379"/>
                  <a:gd name="T59" fmla="*/ 1141 h 2296"/>
                  <a:gd name="T60" fmla="*/ 175 w 379"/>
                  <a:gd name="T61" fmla="*/ 1070 h 2296"/>
                  <a:gd name="T62" fmla="*/ 210 w 379"/>
                  <a:gd name="T63" fmla="*/ 998 h 2296"/>
                  <a:gd name="T64" fmla="*/ 245 w 379"/>
                  <a:gd name="T65" fmla="*/ 927 h 2296"/>
                  <a:gd name="T66" fmla="*/ 282 w 379"/>
                  <a:gd name="T67" fmla="*/ 783 h 2296"/>
                  <a:gd name="T68" fmla="*/ 318 w 379"/>
                  <a:gd name="T69" fmla="*/ 592 h 2296"/>
                  <a:gd name="T70" fmla="*/ 344 w 379"/>
                  <a:gd name="T71" fmla="*/ 400 h 2296"/>
                  <a:gd name="T72" fmla="*/ 358 w 379"/>
                  <a:gd name="T73" fmla="*/ 317 h 2296"/>
                  <a:gd name="T74" fmla="*/ 370 w 379"/>
                  <a:gd name="T75" fmla="*/ 245 h 2296"/>
                  <a:gd name="T76" fmla="*/ 371 w 379"/>
                  <a:gd name="T77" fmla="*/ 173 h 2296"/>
                  <a:gd name="T78" fmla="*/ 349 w 379"/>
                  <a:gd name="T79" fmla="*/ 100 h 2296"/>
                  <a:gd name="T80" fmla="*/ 305 w 379"/>
                  <a:gd name="T81" fmla="*/ 40 h 2296"/>
                  <a:gd name="T82" fmla="*/ 238 w 379"/>
                  <a:gd name="T83" fmla="*/ 2 h 2296"/>
                  <a:gd name="T84" fmla="*/ 171 w 379"/>
                  <a:gd name="T85" fmla="*/ 0 h 2296"/>
                  <a:gd name="T86" fmla="*/ 113 w 379"/>
                  <a:gd name="T87" fmla="*/ 83 h 2296"/>
                  <a:gd name="T88" fmla="*/ 76 w 379"/>
                  <a:gd name="T89" fmla="*/ 228 h 2296"/>
                  <a:gd name="T90" fmla="*/ 41 w 379"/>
                  <a:gd name="T91" fmla="*/ 322 h 2296"/>
                  <a:gd name="T92" fmla="*/ 28 w 379"/>
                  <a:gd name="T93" fmla="*/ 407 h 2296"/>
                  <a:gd name="T94" fmla="*/ 15 w 379"/>
                  <a:gd name="T95" fmla="*/ 515 h 2296"/>
                  <a:gd name="T96" fmla="*/ 12 w 379"/>
                  <a:gd name="T97" fmla="*/ 659 h 2296"/>
                  <a:gd name="T98" fmla="*/ 0 w 379"/>
                  <a:gd name="T99" fmla="*/ 742 h 2296"/>
                  <a:gd name="T100" fmla="*/ 22 w 379"/>
                  <a:gd name="T101" fmla="*/ 815 h 2296"/>
                  <a:gd name="T102" fmla="*/ 19 w 379"/>
                  <a:gd name="T103" fmla="*/ 887 h 2296"/>
                  <a:gd name="T104" fmla="*/ 42 w 379"/>
                  <a:gd name="T105" fmla="*/ 958 h 2296"/>
                  <a:gd name="T106" fmla="*/ 63 w 379"/>
                  <a:gd name="T107" fmla="*/ 1032 h 2296"/>
                  <a:gd name="T108" fmla="*/ 96 w 379"/>
                  <a:gd name="T109" fmla="*/ 1104 h 2296"/>
                  <a:gd name="T110" fmla="*/ 84 w 379"/>
                  <a:gd name="T111" fmla="*/ 1140 h 2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79" h="2296">
                    <a:moveTo>
                      <a:pt x="84" y="1140"/>
                    </a:moveTo>
                    <a:lnTo>
                      <a:pt x="93" y="1176"/>
                    </a:lnTo>
                    <a:lnTo>
                      <a:pt x="94" y="1212"/>
                    </a:lnTo>
                    <a:lnTo>
                      <a:pt x="93" y="1248"/>
                    </a:lnTo>
                    <a:lnTo>
                      <a:pt x="82" y="1284"/>
                    </a:lnTo>
                    <a:lnTo>
                      <a:pt x="69" y="1320"/>
                    </a:lnTo>
                    <a:lnTo>
                      <a:pt x="58" y="1356"/>
                    </a:lnTo>
                    <a:lnTo>
                      <a:pt x="46" y="1391"/>
                    </a:lnTo>
                    <a:lnTo>
                      <a:pt x="45" y="1427"/>
                    </a:lnTo>
                    <a:lnTo>
                      <a:pt x="31" y="1463"/>
                    </a:lnTo>
                    <a:lnTo>
                      <a:pt x="32" y="1499"/>
                    </a:lnTo>
                    <a:lnTo>
                      <a:pt x="21" y="1547"/>
                    </a:lnTo>
                    <a:lnTo>
                      <a:pt x="8" y="1595"/>
                    </a:lnTo>
                    <a:lnTo>
                      <a:pt x="7" y="1643"/>
                    </a:lnTo>
                    <a:lnTo>
                      <a:pt x="7" y="1679"/>
                    </a:lnTo>
                    <a:lnTo>
                      <a:pt x="6" y="1727"/>
                    </a:lnTo>
                    <a:lnTo>
                      <a:pt x="5" y="1775"/>
                    </a:lnTo>
                    <a:lnTo>
                      <a:pt x="4" y="1811"/>
                    </a:lnTo>
                    <a:lnTo>
                      <a:pt x="27" y="1859"/>
                    </a:lnTo>
                    <a:lnTo>
                      <a:pt x="25" y="1931"/>
                    </a:lnTo>
                    <a:lnTo>
                      <a:pt x="25" y="1967"/>
                    </a:lnTo>
                    <a:lnTo>
                      <a:pt x="36" y="2004"/>
                    </a:lnTo>
                    <a:lnTo>
                      <a:pt x="46" y="2052"/>
                    </a:lnTo>
                    <a:lnTo>
                      <a:pt x="58" y="2088"/>
                    </a:lnTo>
                    <a:lnTo>
                      <a:pt x="68" y="2124"/>
                    </a:lnTo>
                    <a:lnTo>
                      <a:pt x="89" y="2173"/>
                    </a:lnTo>
                    <a:lnTo>
                      <a:pt x="98" y="2209"/>
                    </a:lnTo>
                    <a:lnTo>
                      <a:pt x="123" y="2245"/>
                    </a:lnTo>
                    <a:lnTo>
                      <a:pt x="155" y="2271"/>
                    </a:lnTo>
                    <a:lnTo>
                      <a:pt x="188" y="2294"/>
                    </a:lnTo>
                    <a:lnTo>
                      <a:pt x="223" y="2295"/>
                    </a:lnTo>
                    <a:lnTo>
                      <a:pt x="257" y="2272"/>
                    </a:lnTo>
                    <a:lnTo>
                      <a:pt x="291" y="2248"/>
                    </a:lnTo>
                    <a:lnTo>
                      <a:pt x="303" y="2212"/>
                    </a:lnTo>
                    <a:lnTo>
                      <a:pt x="337" y="2166"/>
                    </a:lnTo>
                    <a:lnTo>
                      <a:pt x="350" y="2129"/>
                    </a:lnTo>
                    <a:lnTo>
                      <a:pt x="362" y="2081"/>
                    </a:lnTo>
                    <a:lnTo>
                      <a:pt x="374" y="2046"/>
                    </a:lnTo>
                    <a:lnTo>
                      <a:pt x="374" y="1998"/>
                    </a:lnTo>
                    <a:lnTo>
                      <a:pt x="375" y="1950"/>
                    </a:lnTo>
                    <a:lnTo>
                      <a:pt x="376" y="1878"/>
                    </a:lnTo>
                    <a:lnTo>
                      <a:pt x="377" y="1830"/>
                    </a:lnTo>
                    <a:lnTo>
                      <a:pt x="378" y="1782"/>
                    </a:lnTo>
                    <a:lnTo>
                      <a:pt x="368" y="1733"/>
                    </a:lnTo>
                    <a:lnTo>
                      <a:pt x="357" y="1685"/>
                    </a:lnTo>
                    <a:lnTo>
                      <a:pt x="346" y="1649"/>
                    </a:lnTo>
                    <a:lnTo>
                      <a:pt x="336" y="1614"/>
                    </a:lnTo>
                    <a:lnTo>
                      <a:pt x="326" y="1577"/>
                    </a:lnTo>
                    <a:lnTo>
                      <a:pt x="303" y="1540"/>
                    </a:lnTo>
                    <a:lnTo>
                      <a:pt x="282" y="1504"/>
                    </a:lnTo>
                    <a:lnTo>
                      <a:pt x="259" y="1467"/>
                    </a:lnTo>
                    <a:lnTo>
                      <a:pt x="237" y="1431"/>
                    </a:lnTo>
                    <a:lnTo>
                      <a:pt x="216" y="1395"/>
                    </a:lnTo>
                    <a:lnTo>
                      <a:pt x="204" y="1358"/>
                    </a:lnTo>
                    <a:lnTo>
                      <a:pt x="194" y="1322"/>
                    </a:lnTo>
                    <a:lnTo>
                      <a:pt x="183" y="1286"/>
                    </a:lnTo>
                    <a:lnTo>
                      <a:pt x="172" y="1250"/>
                    </a:lnTo>
                    <a:lnTo>
                      <a:pt x="161" y="1213"/>
                    </a:lnTo>
                    <a:lnTo>
                      <a:pt x="151" y="1177"/>
                    </a:lnTo>
                    <a:lnTo>
                      <a:pt x="152" y="1141"/>
                    </a:lnTo>
                    <a:lnTo>
                      <a:pt x="152" y="1105"/>
                    </a:lnTo>
                    <a:lnTo>
                      <a:pt x="175" y="1070"/>
                    </a:lnTo>
                    <a:lnTo>
                      <a:pt x="198" y="1034"/>
                    </a:lnTo>
                    <a:lnTo>
                      <a:pt x="210" y="998"/>
                    </a:lnTo>
                    <a:lnTo>
                      <a:pt x="234" y="963"/>
                    </a:lnTo>
                    <a:lnTo>
                      <a:pt x="245" y="927"/>
                    </a:lnTo>
                    <a:lnTo>
                      <a:pt x="269" y="879"/>
                    </a:lnTo>
                    <a:lnTo>
                      <a:pt x="282" y="783"/>
                    </a:lnTo>
                    <a:lnTo>
                      <a:pt x="294" y="688"/>
                    </a:lnTo>
                    <a:lnTo>
                      <a:pt x="318" y="592"/>
                    </a:lnTo>
                    <a:lnTo>
                      <a:pt x="331" y="496"/>
                    </a:lnTo>
                    <a:lnTo>
                      <a:pt x="344" y="400"/>
                    </a:lnTo>
                    <a:lnTo>
                      <a:pt x="356" y="352"/>
                    </a:lnTo>
                    <a:lnTo>
                      <a:pt x="358" y="317"/>
                    </a:lnTo>
                    <a:lnTo>
                      <a:pt x="369" y="281"/>
                    </a:lnTo>
                    <a:lnTo>
                      <a:pt x="370" y="245"/>
                    </a:lnTo>
                    <a:lnTo>
                      <a:pt x="370" y="209"/>
                    </a:lnTo>
                    <a:lnTo>
                      <a:pt x="371" y="173"/>
                    </a:lnTo>
                    <a:lnTo>
                      <a:pt x="360" y="136"/>
                    </a:lnTo>
                    <a:lnTo>
                      <a:pt x="349" y="100"/>
                    </a:lnTo>
                    <a:lnTo>
                      <a:pt x="338" y="64"/>
                    </a:lnTo>
                    <a:lnTo>
                      <a:pt x="305" y="40"/>
                    </a:lnTo>
                    <a:lnTo>
                      <a:pt x="272" y="15"/>
                    </a:lnTo>
                    <a:lnTo>
                      <a:pt x="238" y="2"/>
                    </a:lnTo>
                    <a:lnTo>
                      <a:pt x="204" y="2"/>
                    </a:lnTo>
                    <a:lnTo>
                      <a:pt x="171" y="0"/>
                    </a:lnTo>
                    <a:lnTo>
                      <a:pt x="135" y="37"/>
                    </a:lnTo>
                    <a:lnTo>
                      <a:pt x="113" y="83"/>
                    </a:lnTo>
                    <a:lnTo>
                      <a:pt x="89" y="132"/>
                    </a:lnTo>
                    <a:lnTo>
                      <a:pt x="76" y="228"/>
                    </a:lnTo>
                    <a:lnTo>
                      <a:pt x="52" y="274"/>
                    </a:lnTo>
                    <a:lnTo>
                      <a:pt x="41" y="322"/>
                    </a:lnTo>
                    <a:lnTo>
                      <a:pt x="27" y="371"/>
                    </a:lnTo>
                    <a:lnTo>
                      <a:pt x="28" y="407"/>
                    </a:lnTo>
                    <a:lnTo>
                      <a:pt x="27" y="443"/>
                    </a:lnTo>
                    <a:lnTo>
                      <a:pt x="15" y="515"/>
                    </a:lnTo>
                    <a:lnTo>
                      <a:pt x="14" y="563"/>
                    </a:lnTo>
                    <a:lnTo>
                      <a:pt x="12" y="659"/>
                    </a:lnTo>
                    <a:lnTo>
                      <a:pt x="1" y="694"/>
                    </a:lnTo>
                    <a:lnTo>
                      <a:pt x="0" y="742"/>
                    </a:lnTo>
                    <a:lnTo>
                      <a:pt x="10" y="779"/>
                    </a:lnTo>
                    <a:lnTo>
                      <a:pt x="22" y="815"/>
                    </a:lnTo>
                    <a:lnTo>
                      <a:pt x="21" y="851"/>
                    </a:lnTo>
                    <a:lnTo>
                      <a:pt x="19" y="887"/>
                    </a:lnTo>
                    <a:lnTo>
                      <a:pt x="31" y="923"/>
                    </a:lnTo>
                    <a:lnTo>
                      <a:pt x="42" y="958"/>
                    </a:lnTo>
                    <a:lnTo>
                      <a:pt x="52" y="995"/>
                    </a:lnTo>
                    <a:lnTo>
                      <a:pt x="63" y="1032"/>
                    </a:lnTo>
                    <a:lnTo>
                      <a:pt x="85" y="1068"/>
                    </a:lnTo>
                    <a:lnTo>
                      <a:pt x="96" y="1104"/>
                    </a:lnTo>
                    <a:lnTo>
                      <a:pt x="95" y="1140"/>
                    </a:lnTo>
                    <a:lnTo>
                      <a:pt x="84" y="1140"/>
                    </a:lnTo>
                  </a:path>
                </a:pathLst>
              </a:custGeom>
              <a:solidFill>
                <a:schemeClr val="accent1"/>
              </a:solidFill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132" name="Group 36"/>
              <p:cNvGrpSpPr>
                <a:grpSpLocks/>
              </p:cNvGrpSpPr>
              <p:nvPr/>
            </p:nvGrpSpPr>
            <p:grpSpPr bwMode="auto">
              <a:xfrm>
                <a:off x="1344" y="2160"/>
                <a:ext cx="2922" cy="1452"/>
                <a:chOff x="1344" y="2160"/>
                <a:chExt cx="2922" cy="1452"/>
              </a:xfrm>
            </p:grpSpPr>
            <p:sp>
              <p:nvSpPr>
                <p:cNvPr id="4102" name="Freeform 6"/>
                <p:cNvSpPr>
                  <a:spLocks/>
                </p:cNvSpPr>
                <p:nvPr/>
              </p:nvSpPr>
              <p:spPr bwMode="auto">
                <a:xfrm>
                  <a:off x="2272" y="2230"/>
                  <a:ext cx="240" cy="1382"/>
                </a:xfrm>
                <a:custGeom>
                  <a:avLst/>
                  <a:gdLst>
                    <a:gd name="T0" fmla="*/ 308 w 325"/>
                    <a:gd name="T1" fmla="*/ 1268 h 2272"/>
                    <a:gd name="T2" fmla="*/ 305 w 325"/>
                    <a:gd name="T3" fmla="*/ 1376 h 2272"/>
                    <a:gd name="T4" fmla="*/ 301 w 325"/>
                    <a:gd name="T5" fmla="*/ 1485 h 2272"/>
                    <a:gd name="T6" fmla="*/ 296 w 325"/>
                    <a:gd name="T7" fmla="*/ 1592 h 2272"/>
                    <a:gd name="T8" fmla="*/ 292 w 325"/>
                    <a:gd name="T9" fmla="*/ 1700 h 2272"/>
                    <a:gd name="T10" fmla="*/ 289 w 325"/>
                    <a:gd name="T11" fmla="*/ 1808 h 2272"/>
                    <a:gd name="T12" fmla="*/ 295 w 325"/>
                    <a:gd name="T13" fmla="*/ 1929 h 2272"/>
                    <a:gd name="T14" fmla="*/ 281 w 325"/>
                    <a:gd name="T15" fmla="*/ 2035 h 2272"/>
                    <a:gd name="T16" fmla="*/ 245 w 325"/>
                    <a:gd name="T17" fmla="*/ 2142 h 2272"/>
                    <a:gd name="T18" fmla="*/ 194 w 325"/>
                    <a:gd name="T19" fmla="*/ 2249 h 2272"/>
                    <a:gd name="T20" fmla="*/ 93 w 325"/>
                    <a:gd name="T21" fmla="*/ 2256 h 2272"/>
                    <a:gd name="T22" fmla="*/ 40 w 325"/>
                    <a:gd name="T23" fmla="*/ 2146 h 2272"/>
                    <a:gd name="T24" fmla="*/ 9 w 325"/>
                    <a:gd name="T25" fmla="*/ 2038 h 2272"/>
                    <a:gd name="T26" fmla="*/ 2 w 325"/>
                    <a:gd name="T27" fmla="*/ 1930 h 2272"/>
                    <a:gd name="T28" fmla="*/ 6 w 325"/>
                    <a:gd name="T29" fmla="*/ 1822 h 2272"/>
                    <a:gd name="T30" fmla="*/ 10 w 325"/>
                    <a:gd name="T31" fmla="*/ 1714 h 2272"/>
                    <a:gd name="T32" fmla="*/ 37 w 325"/>
                    <a:gd name="T33" fmla="*/ 1595 h 2272"/>
                    <a:gd name="T34" fmla="*/ 63 w 325"/>
                    <a:gd name="T35" fmla="*/ 1488 h 2272"/>
                    <a:gd name="T36" fmla="*/ 89 w 325"/>
                    <a:gd name="T37" fmla="*/ 1380 h 2272"/>
                    <a:gd name="T38" fmla="*/ 161 w 325"/>
                    <a:gd name="T39" fmla="*/ 1275 h 2272"/>
                    <a:gd name="T40" fmla="*/ 221 w 325"/>
                    <a:gd name="T41" fmla="*/ 1169 h 2272"/>
                    <a:gd name="T42" fmla="*/ 226 w 325"/>
                    <a:gd name="T43" fmla="*/ 1061 h 2272"/>
                    <a:gd name="T44" fmla="*/ 150 w 325"/>
                    <a:gd name="T45" fmla="*/ 949 h 2272"/>
                    <a:gd name="T46" fmla="*/ 110 w 325"/>
                    <a:gd name="T47" fmla="*/ 829 h 2272"/>
                    <a:gd name="T48" fmla="*/ 79 w 325"/>
                    <a:gd name="T49" fmla="*/ 719 h 2272"/>
                    <a:gd name="T50" fmla="*/ 60 w 325"/>
                    <a:gd name="T51" fmla="*/ 611 h 2272"/>
                    <a:gd name="T52" fmla="*/ 42 w 325"/>
                    <a:gd name="T53" fmla="*/ 501 h 2272"/>
                    <a:gd name="T54" fmla="*/ 45 w 325"/>
                    <a:gd name="T55" fmla="*/ 393 h 2272"/>
                    <a:gd name="T56" fmla="*/ 49 w 325"/>
                    <a:gd name="T57" fmla="*/ 274 h 2272"/>
                    <a:gd name="T58" fmla="*/ 54 w 325"/>
                    <a:gd name="T59" fmla="*/ 166 h 2272"/>
                    <a:gd name="T60" fmla="*/ 70 w 325"/>
                    <a:gd name="T61" fmla="*/ 58 h 2272"/>
                    <a:gd name="T62" fmla="*/ 162 w 325"/>
                    <a:gd name="T63" fmla="*/ 2 h 2272"/>
                    <a:gd name="T64" fmla="*/ 249 w 325"/>
                    <a:gd name="T65" fmla="*/ 41 h 2272"/>
                    <a:gd name="T66" fmla="*/ 291 w 325"/>
                    <a:gd name="T67" fmla="*/ 150 h 2272"/>
                    <a:gd name="T68" fmla="*/ 310 w 325"/>
                    <a:gd name="T69" fmla="*/ 259 h 2272"/>
                    <a:gd name="T70" fmla="*/ 307 w 325"/>
                    <a:gd name="T71" fmla="*/ 366 h 2272"/>
                    <a:gd name="T72" fmla="*/ 303 w 325"/>
                    <a:gd name="T73" fmla="*/ 474 h 2272"/>
                    <a:gd name="T74" fmla="*/ 287 w 325"/>
                    <a:gd name="T75" fmla="*/ 583 h 2272"/>
                    <a:gd name="T76" fmla="*/ 283 w 325"/>
                    <a:gd name="T77" fmla="*/ 690 h 2272"/>
                    <a:gd name="T78" fmla="*/ 279 w 325"/>
                    <a:gd name="T79" fmla="*/ 798 h 2272"/>
                    <a:gd name="T80" fmla="*/ 276 w 325"/>
                    <a:gd name="T81" fmla="*/ 906 h 2272"/>
                    <a:gd name="T82" fmla="*/ 272 w 325"/>
                    <a:gd name="T83" fmla="*/ 1014 h 2272"/>
                    <a:gd name="T84" fmla="*/ 314 w 325"/>
                    <a:gd name="T85" fmla="*/ 1112 h 2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25" h="2272">
                      <a:moveTo>
                        <a:pt x="322" y="1196"/>
                      </a:moveTo>
                      <a:lnTo>
                        <a:pt x="309" y="1232"/>
                      </a:lnTo>
                      <a:lnTo>
                        <a:pt x="308" y="1268"/>
                      </a:lnTo>
                      <a:lnTo>
                        <a:pt x="307" y="1304"/>
                      </a:lnTo>
                      <a:lnTo>
                        <a:pt x="307" y="1340"/>
                      </a:lnTo>
                      <a:lnTo>
                        <a:pt x="305" y="1376"/>
                      </a:lnTo>
                      <a:lnTo>
                        <a:pt x="303" y="1413"/>
                      </a:lnTo>
                      <a:lnTo>
                        <a:pt x="303" y="1449"/>
                      </a:lnTo>
                      <a:lnTo>
                        <a:pt x="301" y="1485"/>
                      </a:lnTo>
                      <a:lnTo>
                        <a:pt x="299" y="1521"/>
                      </a:lnTo>
                      <a:lnTo>
                        <a:pt x="297" y="1557"/>
                      </a:lnTo>
                      <a:lnTo>
                        <a:pt x="296" y="1592"/>
                      </a:lnTo>
                      <a:lnTo>
                        <a:pt x="296" y="1628"/>
                      </a:lnTo>
                      <a:lnTo>
                        <a:pt x="294" y="1664"/>
                      </a:lnTo>
                      <a:lnTo>
                        <a:pt x="292" y="1700"/>
                      </a:lnTo>
                      <a:lnTo>
                        <a:pt x="292" y="1736"/>
                      </a:lnTo>
                      <a:lnTo>
                        <a:pt x="290" y="1772"/>
                      </a:lnTo>
                      <a:lnTo>
                        <a:pt x="289" y="1808"/>
                      </a:lnTo>
                      <a:lnTo>
                        <a:pt x="288" y="1856"/>
                      </a:lnTo>
                      <a:lnTo>
                        <a:pt x="287" y="1892"/>
                      </a:lnTo>
                      <a:lnTo>
                        <a:pt x="295" y="1929"/>
                      </a:lnTo>
                      <a:lnTo>
                        <a:pt x="294" y="1964"/>
                      </a:lnTo>
                      <a:lnTo>
                        <a:pt x="294" y="2000"/>
                      </a:lnTo>
                      <a:lnTo>
                        <a:pt x="281" y="2035"/>
                      </a:lnTo>
                      <a:lnTo>
                        <a:pt x="268" y="2070"/>
                      </a:lnTo>
                      <a:lnTo>
                        <a:pt x="255" y="2106"/>
                      </a:lnTo>
                      <a:lnTo>
                        <a:pt x="245" y="2142"/>
                      </a:lnTo>
                      <a:lnTo>
                        <a:pt x="231" y="2178"/>
                      </a:lnTo>
                      <a:lnTo>
                        <a:pt x="217" y="2213"/>
                      </a:lnTo>
                      <a:lnTo>
                        <a:pt x="194" y="2249"/>
                      </a:lnTo>
                      <a:lnTo>
                        <a:pt x="159" y="2271"/>
                      </a:lnTo>
                      <a:lnTo>
                        <a:pt x="125" y="2270"/>
                      </a:lnTo>
                      <a:lnTo>
                        <a:pt x="93" y="2256"/>
                      </a:lnTo>
                      <a:lnTo>
                        <a:pt x="71" y="2220"/>
                      </a:lnTo>
                      <a:lnTo>
                        <a:pt x="61" y="2184"/>
                      </a:lnTo>
                      <a:lnTo>
                        <a:pt x="40" y="2146"/>
                      </a:lnTo>
                      <a:lnTo>
                        <a:pt x="19" y="2111"/>
                      </a:lnTo>
                      <a:lnTo>
                        <a:pt x="8" y="2074"/>
                      </a:lnTo>
                      <a:lnTo>
                        <a:pt x="9" y="2038"/>
                      </a:lnTo>
                      <a:lnTo>
                        <a:pt x="0" y="2001"/>
                      </a:lnTo>
                      <a:lnTo>
                        <a:pt x="0" y="1965"/>
                      </a:lnTo>
                      <a:lnTo>
                        <a:pt x="2" y="1930"/>
                      </a:lnTo>
                      <a:lnTo>
                        <a:pt x="4" y="1894"/>
                      </a:lnTo>
                      <a:lnTo>
                        <a:pt x="5" y="1858"/>
                      </a:lnTo>
                      <a:lnTo>
                        <a:pt x="6" y="1822"/>
                      </a:lnTo>
                      <a:lnTo>
                        <a:pt x="8" y="1786"/>
                      </a:lnTo>
                      <a:lnTo>
                        <a:pt x="10" y="1750"/>
                      </a:lnTo>
                      <a:lnTo>
                        <a:pt x="10" y="1714"/>
                      </a:lnTo>
                      <a:lnTo>
                        <a:pt x="21" y="1679"/>
                      </a:lnTo>
                      <a:lnTo>
                        <a:pt x="23" y="1642"/>
                      </a:lnTo>
                      <a:lnTo>
                        <a:pt x="37" y="1595"/>
                      </a:lnTo>
                      <a:lnTo>
                        <a:pt x="38" y="1559"/>
                      </a:lnTo>
                      <a:lnTo>
                        <a:pt x="51" y="1523"/>
                      </a:lnTo>
                      <a:lnTo>
                        <a:pt x="63" y="1488"/>
                      </a:lnTo>
                      <a:lnTo>
                        <a:pt x="75" y="1451"/>
                      </a:lnTo>
                      <a:lnTo>
                        <a:pt x="77" y="1415"/>
                      </a:lnTo>
                      <a:lnTo>
                        <a:pt x="89" y="1380"/>
                      </a:lnTo>
                      <a:lnTo>
                        <a:pt x="113" y="1345"/>
                      </a:lnTo>
                      <a:lnTo>
                        <a:pt x="138" y="1309"/>
                      </a:lnTo>
                      <a:lnTo>
                        <a:pt x="161" y="1275"/>
                      </a:lnTo>
                      <a:lnTo>
                        <a:pt x="185" y="1240"/>
                      </a:lnTo>
                      <a:lnTo>
                        <a:pt x="209" y="1204"/>
                      </a:lnTo>
                      <a:lnTo>
                        <a:pt x="221" y="1169"/>
                      </a:lnTo>
                      <a:lnTo>
                        <a:pt x="234" y="1133"/>
                      </a:lnTo>
                      <a:lnTo>
                        <a:pt x="235" y="1097"/>
                      </a:lnTo>
                      <a:lnTo>
                        <a:pt x="226" y="1061"/>
                      </a:lnTo>
                      <a:lnTo>
                        <a:pt x="192" y="1023"/>
                      </a:lnTo>
                      <a:lnTo>
                        <a:pt x="160" y="987"/>
                      </a:lnTo>
                      <a:lnTo>
                        <a:pt x="150" y="949"/>
                      </a:lnTo>
                      <a:lnTo>
                        <a:pt x="128" y="900"/>
                      </a:lnTo>
                      <a:lnTo>
                        <a:pt x="119" y="865"/>
                      </a:lnTo>
                      <a:lnTo>
                        <a:pt x="110" y="829"/>
                      </a:lnTo>
                      <a:lnTo>
                        <a:pt x="99" y="791"/>
                      </a:lnTo>
                      <a:lnTo>
                        <a:pt x="89" y="755"/>
                      </a:lnTo>
                      <a:lnTo>
                        <a:pt x="79" y="719"/>
                      </a:lnTo>
                      <a:lnTo>
                        <a:pt x="69" y="682"/>
                      </a:lnTo>
                      <a:lnTo>
                        <a:pt x="58" y="647"/>
                      </a:lnTo>
                      <a:lnTo>
                        <a:pt x="60" y="611"/>
                      </a:lnTo>
                      <a:lnTo>
                        <a:pt x="50" y="574"/>
                      </a:lnTo>
                      <a:lnTo>
                        <a:pt x="51" y="538"/>
                      </a:lnTo>
                      <a:lnTo>
                        <a:pt x="42" y="501"/>
                      </a:lnTo>
                      <a:lnTo>
                        <a:pt x="42" y="465"/>
                      </a:lnTo>
                      <a:lnTo>
                        <a:pt x="44" y="429"/>
                      </a:lnTo>
                      <a:lnTo>
                        <a:pt x="45" y="393"/>
                      </a:lnTo>
                      <a:lnTo>
                        <a:pt x="45" y="357"/>
                      </a:lnTo>
                      <a:lnTo>
                        <a:pt x="48" y="310"/>
                      </a:lnTo>
                      <a:lnTo>
                        <a:pt x="49" y="274"/>
                      </a:lnTo>
                      <a:lnTo>
                        <a:pt x="51" y="238"/>
                      </a:lnTo>
                      <a:lnTo>
                        <a:pt x="53" y="202"/>
                      </a:lnTo>
                      <a:lnTo>
                        <a:pt x="54" y="166"/>
                      </a:lnTo>
                      <a:lnTo>
                        <a:pt x="54" y="130"/>
                      </a:lnTo>
                      <a:lnTo>
                        <a:pt x="67" y="94"/>
                      </a:lnTo>
                      <a:lnTo>
                        <a:pt x="70" y="58"/>
                      </a:lnTo>
                      <a:lnTo>
                        <a:pt x="93" y="24"/>
                      </a:lnTo>
                      <a:lnTo>
                        <a:pt x="127" y="0"/>
                      </a:lnTo>
                      <a:lnTo>
                        <a:pt x="162" y="2"/>
                      </a:lnTo>
                      <a:lnTo>
                        <a:pt x="195" y="3"/>
                      </a:lnTo>
                      <a:lnTo>
                        <a:pt x="230" y="3"/>
                      </a:lnTo>
                      <a:lnTo>
                        <a:pt x="249" y="41"/>
                      </a:lnTo>
                      <a:lnTo>
                        <a:pt x="272" y="78"/>
                      </a:lnTo>
                      <a:lnTo>
                        <a:pt x="282" y="113"/>
                      </a:lnTo>
                      <a:lnTo>
                        <a:pt x="291" y="150"/>
                      </a:lnTo>
                      <a:lnTo>
                        <a:pt x="302" y="187"/>
                      </a:lnTo>
                      <a:lnTo>
                        <a:pt x="311" y="223"/>
                      </a:lnTo>
                      <a:lnTo>
                        <a:pt x="310" y="259"/>
                      </a:lnTo>
                      <a:lnTo>
                        <a:pt x="308" y="295"/>
                      </a:lnTo>
                      <a:lnTo>
                        <a:pt x="307" y="330"/>
                      </a:lnTo>
                      <a:lnTo>
                        <a:pt x="307" y="366"/>
                      </a:lnTo>
                      <a:lnTo>
                        <a:pt x="306" y="402"/>
                      </a:lnTo>
                      <a:lnTo>
                        <a:pt x="303" y="438"/>
                      </a:lnTo>
                      <a:lnTo>
                        <a:pt x="303" y="474"/>
                      </a:lnTo>
                      <a:lnTo>
                        <a:pt x="301" y="510"/>
                      </a:lnTo>
                      <a:lnTo>
                        <a:pt x="289" y="547"/>
                      </a:lnTo>
                      <a:lnTo>
                        <a:pt x="287" y="583"/>
                      </a:lnTo>
                      <a:lnTo>
                        <a:pt x="286" y="619"/>
                      </a:lnTo>
                      <a:lnTo>
                        <a:pt x="284" y="654"/>
                      </a:lnTo>
                      <a:lnTo>
                        <a:pt x="283" y="690"/>
                      </a:lnTo>
                      <a:lnTo>
                        <a:pt x="281" y="726"/>
                      </a:lnTo>
                      <a:lnTo>
                        <a:pt x="281" y="762"/>
                      </a:lnTo>
                      <a:lnTo>
                        <a:pt x="279" y="798"/>
                      </a:lnTo>
                      <a:lnTo>
                        <a:pt x="279" y="834"/>
                      </a:lnTo>
                      <a:lnTo>
                        <a:pt x="277" y="870"/>
                      </a:lnTo>
                      <a:lnTo>
                        <a:pt x="276" y="906"/>
                      </a:lnTo>
                      <a:lnTo>
                        <a:pt x="275" y="942"/>
                      </a:lnTo>
                      <a:lnTo>
                        <a:pt x="274" y="978"/>
                      </a:lnTo>
                      <a:lnTo>
                        <a:pt x="272" y="1014"/>
                      </a:lnTo>
                      <a:lnTo>
                        <a:pt x="272" y="1050"/>
                      </a:lnTo>
                      <a:lnTo>
                        <a:pt x="303" y="1074"/>
                      </a:lnTo>
                      <a:lnTo>
                        <a:pt x="314" y="1112"/>
                      </a:lnTo>
                      <a:lnTo>
                        <a:pt x="324" y="1148"/>
                      </a:lnTo>
                      <a:lnTo>
                        <a:pt x="322" y="1196"/>
                      </a:lnTo>
                    </a:path>
                  </a:pathLst>
                </a:custGeom>
                <a:solidFill>
                  <a:schemeClr val="accent1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4" name="Freeform 8"/>
                <p:cNvSpPr>
                  <a:spLocks/>
                </p:cNvSpPr>
                <p:nvPr/>
              </p:nvSpPr>
              <p:spPr bwMode="auto">
                <a:xfrm>
                  <a:off x="2998" y="2208"/>
                  <a:ext cx="280" cy="1397"/>
                </a:xfrm>
                <a:custGeom>
                  <a:avLst/>
                  <a:gdLst>
                    <a:gd name="T0" fmla="*/ 93 w 379"/>
                    <a:gd name="T1" fmla="*/ 1176 h 2296"/>
                    <a:gd name="T2" fmla="*/ 93 w 379"/>
                    <a:gd name="T3" fmla="*/ 1248 h 2296"/>
                    <a:gd name="T4" fmla="*/ 69 w 379"/>
                    <a:gd name="T5" fmla="*/ 1320 h 2296"/>
                    <a:gd name="T6" fmla="*/ 46 w 379"/>
                    <a:gd name="T7" fmla="*/ 1391 h 2296"/>
                    <a:gd name="T8" fmla="*/ 31 w 379"/>
                    <a:gd name="T9" fmla="*/ 1463 h 2296"/>
                    <a:gd name="T10" fmla="*/ 21 w 379"/>
                    <a:gd name="T11" fmla="*/ 1547 h 2296"/>
                    <a:gd name="T12" fmla="*/ 7 w 379"/>
                    <a:gd name="T13" fmla="*/ 1643 h 2296"/>
                    <a:gd name="T14" fmla="*/ 6 w 379"/>
                    <a:gd name="T15" fmla="*/ 1727 h 2296"/>
                    <a:gd name="T16" fmla="*/ 4 w 379"/>
                    <a:gd name="T17" fmla="*/ 1811 h 2296"/>
                    <a:gd name="T18" fmla="*/ 25 w 379"/>
                    <a:gd name="T19" fmla="*/ 1931 h 2296"/>
                    <a:gd name="T20" fmla="*/ 36 w 379"/>
                    <a:gd name="T21" fmla="*/ 2004 h 2296"/>
                    <a:gd name="T22" fmla="*/ 58 w 379"/>
                    <a:gd name="T23" fmla="*/ 2088 h 2296"/>
                    <a:gd name="T24" fmla="*/ 89 w 379"/>
                    <a:gd name="T25" fmla="*/ 2173 h 2296"/>
                    <a:gd name="T26" fmla="*/ 123 w 379"/>
                    <a:gd name="T27" fmla="*/ 2245 h 2296"/>
                    <a:gd name="T28" fmla="*/ 188 w 379"/>
                    <a:gd name="T29" fmla="*/ 2294 h 2296"/>
                    <a:gd name="T30" fmla="*/ 257 w 379"/>
                    <a:gd name="T31" fmla="*/ 2272 h 2296"/>
                    <a:gd name="T32" fmla="*/ 303 w 379"/>
                    <a:gd name="T33" fmla="*/ 2212 h 2296"/>
                    <a:gd name="T34" fmla="*/ 350 w 379"/>
                    <a:gd name="T35" fmla="*/ 2129 h 2296"/>
                    <a:gd name="T36" fmla="*/ 374 w 379"/>
                    <a:gd name="T37" fmla="*/ 2046 h 2296"/>
                    <a:gd name="T38" fmla="*/ 375 w 379"/>
                    <a:gd name="T39" fmla="*/ 1950 h 2296"/>
                    <a:gd name="T40" fmla="*/ 377 w 379"/>
                    <a:gd name="T41" fmla="*/ 1830 h 2296"/>
                    <a:gd name="T42" fmla="*/ 368 w 379"/>
                    <a:gd name="T43" fmla="*/ 1733 h 2296"/>
                    <a:gd name="T44" fmla="*/ 346 w 379"/>
                    <a:gd name="T45" fmla="*/ 1649 h 2296"/>
                    <a:gd name="T46" fmla="*/ 326 w 379"/>
                    <a:gd name="T47" fmla="*/ 1577 h 2296"/>
                    <a:gd name="T48" fmla="*/ 282 w 379"/>
                    <a:gd name="T49" fmla="*/ 1504 h 2296"/>
                    <a:gd name="T50" fmla="*/ 237 w 379"/>
                    <a:gd name="T51" fmla="*/ 1431 h 2296"/>
                    <a:gd name="T52" fmla="*/ 204 w 379"/>
                    <a:gd name="T53" fmla="*/ 1358 h 2296"/>
                    <a:gd name="T54" fmla="*/ 183 w 379"/>
                    <a:gd name="T55" fmla="*/ 1286 h 2296"/>
                    <a:gd name="T56" fmla="*/ 161 w 379"/>
                    <a:gd name="T57" fmla="*/ 1213 h 2296"/>
                    <a:gd name="T58" fmla="*/ 152 w 379"/>
                    <a:gd name="T59" fmla="*/ 1141 h 2296"/>
                    <a:gd name="T60" fmla="*/ 175 w 379"/>
                    <a:gd name="T61" fmla="*/ 1070 h 2296"/>
                    <a:gd name="T62" fmla="*/ 210 w 379"/>
                    <a:gd name="T63" fmla="*/ 998 h 2296"/>
                    <a:gd name="T64" fmla="*/ 245 w 379"/>
                    <a:gd name="T65" fmla="*/ 927 h 2296"/>
                    <a:gd name="T66" fmla="*/ 282 w 379"/>
                    <a:gd name="T67" fmla="*/ 783 h 2296"/>
                    <a:gd name="T68" fmla="*/ 318 w 379"/>
                    <a:gd name="T69" fmla="*/ 592 h 2296"/>
                    <a:gd name="T70" fmla="*/ 344 w 379"/>
                    <a:gd name="T71" fmla="*/ 400 h 2296"/>
                    <a:gd name="T72" fmla="*/ 358 w 379"/>
                    <a:gd name="T73" fmla="*/ 317 h 2296"/>
                    <a:gd name="T74" fmla="*/ 370 w 379"/>
                    <a:gd name="T75" fmla="*/ 245 h 2296"/>
                    <a:gd name="T76" fmla="*/ 371 w 379"/>
                    <a:gd name="T77" fmla="*/ 173 h 2296"/>
                    <a:gd name="T78" fmla="*/ 349 w 379"/>
                    <a:gd name="T79" fmla="*/ 100 h 2296"/>
                    <a:gd name="T80" fmla="*/ 305 w 379"/>
                    <a:gd name="T81" fmla="*/ 40 h 2296"/>
                    <a:gd name="T82" fmla="*/ 238 w 379"/>
                    <a:gd name="T83" fmla="*/ 2 h 2296"/>
                    <a:gd name="T84" fmla="*/ 171 w 379"/>
                    <a:gd name="T85" fmla="*/ 0 h 2296"/>
                    <a:gd name="T86" fmla="*/ 113 w 379"/>
                    <a:gd name="T87" fmla="*/ 83 h 2296"/>
                    <a:gd name="T88" fmla="*/ 76 w 379"/>
                    <a:gd name="T89" fmla="*/ 228 h 2296"/>
                    <a:gd name="T90" fmla="*/ 41 w 379"/>
                    <a:gd name="T91" fmla="*/ 322 h 2296"/>
                    <a:gd name="T92" fmla="*/ 28 w 379"/>
                    <a:gd name="T93" fmla="*/ 407 h 2296"/>
                    <a:gd name="T94" fmla="*/ 15 w 379"/>
                    <a:gd name="T95" fmla="*/ 515 h 2296"/>
                    <a:gd name="T96" fmla="*/ 12 w 379"/>
                    <a:gd name="T97" fmla="*/ 659 h 2296"/>
                    <a:gd name="T98" fmla="*/ 0 w 379"/>
                    <a:gd name="T99" fmla="*/ 742 h 2296"/>
                    <a:gd name="T100" fmla="*/ 22 w 379"/>
                    <a:gd name="T101" fmla="*/ 815 h 2296"/>
                    <a:gd name="T102" fmla="*/ 19 w 379"/>
                    <a:gd name="T103" fmla="*/ 887 h 2296"/>
                    <a:gd name="T104" fmla="*/ 42 w 379"/>
                    <a:gd name="T105" fmla="*/ 958 h 2296"/>
                    <a:gd name="T106" fmla="*/ 63 w 379"/>
                    <a:gd name="T107" fmla="*/ 1032 h 2296"/>
                    <a:gd name="T108" fmla="*/ 96 w 379"/>
                    <a:gd name="T109" fmla="*/ 1104 h 2296"/>
                    <a:gd name="T110" fmla="*/ 84 w 379"/>
                    <a:gd name="T111" fmla="*/ 1140 h 22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9" h="2296">
                      <a:moveTo>
                        <a:pt x="84" y="1140"/>
                      </a:moveTo>
                      <a:lnTo>
                        <a:pt x="93" y="1176"/>
                      </a:lnTo>
                      <a:lnTo>
                        <a:pt x="94" y="1212"/>
                      </a:lnTo>
                      <a:lnTo>
                        <a:pt x="93" y="1248"/>
                      </a:lnTo>
                      <a:lnTo>
                        <a:pt x="82" y="1284"/>
                      </a:lnTo>
                      <a:lnTo>
                        <a:pt x="69" y="1320"/>
                      </a:lnTo>
                      <a:lnTo>
                        <a:pt x="58" y="1356"/>
                      </a:lnTo>
                      <a:lnTo>
                        <a:pt x="46" y="1391"/>
                      </a:lnTo>
                      <a:lnTo>
                        <a:pt x="45" y="1427"/>
                      </a:lnTo>
                      <a:lnTo>
                        <a:pt x="31" y="1463"/>
                      </a:lnTo>
                      <a:lnTo>
                        <a:pt x="32" y="1499"/>
                      </a:lnTo>
                      <a:lnTo>
                        <a:pt x="21" y="1547"/>
                      </a:lnTo>
                      <a:lnTo>
                        <a:pt x="8" y="1595"/>
                      </a:lnTo>
                      <a:lnTo>
                        <a:pt x="7" y="1643"/>
                      </a:lnTo>
                      <a:lnTo>
                        <a:pt x="7" y="1679"/>
                      </a:lnTo>
                      <a:lnTo>
                        <a:pt x="6" y="1727"/>
                      </a:lnTo>
                      <a:lnTo>
                        <a:pt x="5" y="1775"/>
                      </a:lnTo>
                      <a:lnTo>
                        <a:pt x="4" y="1811"/>
                      </a:lnTo>
                      <a:lnTo>
                        <a:pt x="27" y="1859"/>
                      </a:lnTo>
                      <a:lnTo>
                        <a:pt x="25" y="1931"/>
                      </a:lnTo>
                      <a:lnTo>
                        <a:pt x="25" y="1967"/>
                      </a:lnTo>
                      <a:lnTo>
                        <a:pt x="36" y="2004"/>
                      </a:lnTo>
                      <a:lnTo>
                        <a:pt x="46" y="2052"/>
                      </a:lnTo>
                      <a:lnTo>
                        <a:pt x="58" y="2088"/>
                      </a:lnTo>
                      <a:lnTo>
                        <a:pt x="68" y="2124"/>
                      </a:lnTo>
                      <a:lnTo>
                        <a:pt x="89" y="2173"/>
                      </a:lnTo>
                      <a:lnTo>
                        <a:pt x="98" y="2209"/>
                      </a:lnTo>
                      <a:lnTo>
                        <a:pt x="123" y="2245"/>
                      </a:lnTo>
                      <a:lnTo>
                        <a:pt x="155" y="2271"/>
                      </a:lnTo>
                      <a:lnTo>
                        <a:pt x="188" y="2294"/>
                      </a:lnTo>
                      <a:lnTo>
                        <a:pt x="223" y="2295"/>
                      </a:lnTo>
                      <a:lnTo>
                        <a:pt x="257" y="2272"/>
                      </a:lnTo>
                      <a:lnTo>
                        <a:pt x="291" y="2248"/>
                      </a:lnTo>
                      <a:lnTo>
                        <a:pt x="303" y="2212"/>
                      </a:lnTo>
                      <a:lnTo>
                        <a:pt x="337" y="2166"/>
                      </a:lnTo>
                      <a:lnTo>
                        <a:pt x="350" y="2129"/>
                      </a:lnTo>
                      <a:lnTo>
                        <a:pt x="362" y="2081"/>
                      </a:lnTo>
                      <a:lnTo>
                        <a:pt x="374" y="2046"/>
                      </a:lnTo>
                      <a:lnTo>
                        <a:pt x="374" y="1998"/>
                      </a:lnTo>
                      <a:lnTo>
                        <a:pt x="375" y="1950"/>
                      </a:lnTo>
                      <a:lnTo>
                        <a:pt x="376" y="1878"/>
                      </a:lnTo>
                      <a:lnTo>
                        <a:pt x="377" y="1830"/>
                      </a:lnTo>
                      <a:lnTo>
                        <a:pt x="378" y="1782"/>
                      </a:lnTo>
                      <a:lnTo>
                        <a:pt x="368" y="1733"/>
                      </a:lnTo>
                      <a:lnTo>
                        <a:pt x="357" y="1685"/>
                      </a:lnTo>
                      <a:lnTo>
                        <a:pt x="346" y="1649"/>
                      </a:lnTo>
                      <a:lnTo>
                        <a:pt x="336" y="1614"/>
                      </a:lnTo>
                      <a:lnTo>
                        <a:pt x="326" y="1577"/>
                      </a:lnTo>
                      <a:lnTo>
                        <a:pt x="303" y="1540"/>
                      </a:lnTo>
                      <a:lnTo>
                        <a:pt x="282" y="1504"/>
                      </a:lnTo>
                      <a:lnTo>
                        <a:pt x="259" y="1467"/>
                      </a:lnTo>
                      <a:lnTo>
                        <a:pt x="237" y="1431"/>
                      </a:lnTo>
                      <a:lnTo>
                        <a:pt x="216" y="1395"/>
                      </a:lnTo>
                      <a:lnTo>
                        <a:pt x="204" y="1358"/>
                      </a:lnTo>
                      <a:lnTo>
                        <a:pt x="194" y="1322"/>
                      </a:lnTo>
                      <a:lnTo>
                        <a:pt x="183" y="1286"/>
                      </a:lnTo>
                      <a:lnTo>
                        <a:pt x="172" y="1250"/>
                      </a:lnTo>
                      <a:lnTo>
                        <a:pt x="161" y="1213"/>
                      </a:lnTo>
                      <a:lnTo>
                        <a:pt x="151" y="1177"/>
                      </a:lnTo>
                      <a:lnTo>
                        <a:pt x="152" y="1141"/>
                      </a:lnTo>
                      <a:lnTo>
                        <a:pt x="152" y="1105"/>
                      </a:lnTo>
                      <a:lnTo>
                        <a:pt x="175" y="1070"/>
                      </a:lnTo>
                      <a:lnTo>
                        <a:pt x="198" y="1034"/>
                      </a:lnTo>
                      <a:lnTo>
                        <a:pt x="210" y="998"/>
                      </a:lnTo>
                      <a:lnTo>
                        <a:pt x="234" y="963"/>
                      </a:lnTo>
                      <a:lnTo>
                        <a:pt x="245" y="927"/>
                      </a:lnTo>
                      <a:lnTo>
                        <a:pt x="269" y="879"/>
                      </a:lnTo>
                      <a:lnTo>
                        <a:pt x="282" y="783"/>
                      </a:lnTo>
                      <a:lnTo>
                        <a:pt x="294" y="688"/>
                      </a:lnTo>
                      <a:lnTo>
                        <a:pt x="318" y="592"/>
                      </a:lnTo>
                      <a:lnTo>
                        <a:pt x="331" y="496"/>
                      </a:lnTo>
                      <a:lnTo>
                        <a:pt x="344" y="400"/>
                      </a:lnTo>
                      <a:lnTo>
                        <a:pt x="356" y="352"/>
                      </a:lnTo>
                      <a:lnTo>
                        <a:pt x="358" y="317"/>
                      </a:lnTo>
                      <a:lnTo>
                        <a:pt x="369" y="281"/>
                      </a:lnTo>
                      <a:lnTo>
                        <a:pt x="370" y="245"/>
                      </a:lnTo>
                      <a:lnTo>
                        <a:pt x="370" y="209"/>
                      </a:lnTo>
                      <a:lnTo>
                        <a:pt x="371" y="173"/>
                      </a:lnTo>
                      <a:lnTo>
                        <a:pt x="360" y="136"/>
                      </a:lnTo>
                      <a:lnTo>
                        <a:pt x="349" y="100"/>
                      </a:lnTo>
                      <a:lnTo>
                        <a:pt x="338" y="64"/>
                      </a:lnTo>
                      <a:lnTo>
                        <a:pt x="305" y="40"/>
                      </a:lnTo>
                      <a:lnTo>
                        <a:pt x="272" y="15"/>
                      </a:lnTo>
                      <a:lnTo>
                        <a:pt x="238" y="2"/>
                      </a:lnTo>
                      <a:lnTo>
                        <a:pt x="204" y="2"/>
                      </a:lnTo>
                      <a:lnTo>
                        <a:pt x="171" y="0"/>
                      </a:lnTo>
                      <a:lnTo>
                        <a:pt x="135" y="37"/>
                      </a:lnTo>
                      <a:lnTo>
                        <a:pt x="113" y="83"/>
                      </a:lnTo>
                      <a:lnTo>
                        <a:pt x="89" y="132"/>
                      </a:lnTo>
                      <a:lnTo>
                        <a:pt x="76" y="228"/>
                      </a:lnTo>
                      <a:lnTo>
                        <a:pt x="52" y="274"/>
                      </a:lnTo>
                      <a:lnTo>
                        <a:pt x="41" y="322"/>
                      </a:lnTo>
                      <a:lnTo>
                        <a:pt x="27" y="371"/>
                      </a:lnTo>
                      <a:lnTo>
                        <a:pt x="28" y="407"/>
                      </a:lnTo>
                      <a:lnTo>
                        <a:pt x="27" y="443"/>
                      </a:lnTo>
                      <a:lnTo>
                        <a:pt x="15" y="515"/>
                      </a:lnTo>
                      <a:lnTo>
                        <a:pt x="14" y="563"/>
                      </a:lnTo>
                      <a:lnTo>
                        <a:pt x="12" y="659"/>
                      </a:lnTo>
                      <a:lnTo>
                        <a:pt x="1" y="694"/>
                      </a:lnTo>
                      <a:lnTo>
                        <a:pt x="0" y="742"/>
                      </a:lnTo>
                      <a:lnTo>
                        <a:pt x="10" y="779"/>
                      </a:lnTo>
                      <a:lnTo>
                        <a:pt x="22" y="815"/>
                      </a:lnTo>
                      <a:lnTo>
                        <a:pt x="21" y="851"/>
                      </a:lnTo>
                      <a:lnTo>
                        <a:pt x="19" y="887"/>
                      </a:lnTo>
                      <a:lnTo>
                        <a:pt x="31" y="923"/>
                      </a:lnTo>
                      <a:lnTo>
                        <a:pt x="42" y="958"/>
                      </a:lnTo>
                      <a:lnTo>
                        <a:pt x="52" y="995"/>
                      </a:lnTo>
                      <a:lnTo>
                        <a:pt x="63" y="1032"/>
                      </a:lnTo>
                      <a:lnTo>
                        <a:pt x="85" y="1068"/>
                      </a:lnTo>
                      <a:lnTo>
                        <a:pt x="96" y="1104"/>
                      </a:lnTo>
                      <a:lnTo>
                        <a:pt x="95" y="1140"/>
                      </a:lnTo>
                      <a:lnTo>
                        <a:pt x="84" y="1140"/>
                      </a:lnTo>
                    </a:path>
                  </a:pathLst>
                </a:custGeom>
                <a:solidFill>
                  <a:schemeClr val="hlink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5" name="Freeform 9"/>
                <p:cNvSpPr>
                  <a:spLocks/>
                </p:cNvSpPr>
                <p:nvPr/>
              </p:nvSpPr>
              <p:spPr bwMode="auto">
                <a:xfrm>
                  <a:off x="2768" y="2230"/>
                  <a:ext cx="240" cy="1382"/>
                </a:xfrm>
                <a:custGeom>
                  <a:avLst/>
                  <a:gdLst>
                    <a:gd name="T0" fmla="*/ 308 w 325"/>
                    <a:gd name="T1" fmla="*/ 1268 h 2272"/>
                    <a:gd name="T2" fmla="*/ 305 w 325"/>
                    <a:gd name="T3" fmla="*/ 1376 h 2272"/>
                    <a:gd name="T4" fmla="*/ 301 w 325"/>
                    <a:gd name="T5" fmla="*/ 1485 h 2272"/>
                    <a:gd name="T6" fmla="*/ 296 w 325"/>
                    <a:gd name="T7" fmla="*/ 1592 h 2272"/>
                    <a:gd name="T8" fmla="*/ 292 w 325"/>
                    <a:gd name="T9" fmla="*/ 1700 h 2272"/>
                    <a:gd name="T10" fmla="*/ 289 w 325"/>
                    <a:gd name="T11" fmla="*/ 1808 h 2272"/>
                    <a:gd name="T12" fmla="*/ 295 w 325"/>
                    <a:gd name="T13" fmla="*/ 1929 h 2272"/>
                    <a:gd name="T14" fmla="*/ 281 w 325"/>
                    <a:gd name="T15" fmla="*/ 2035 h 2272"/>
                    <a:gd name="T16" fmla="*/ 245 w 325"/>
                    <a:gd name="T17" fmla="*/ 2142 h 2272"/>
                    <a:gd name="T18" fmla="*/ 194 w 325"/>
                    <a:gd name="T19" fmla="*/ 2249 h 2272"/>
                    <a:gd name="T20" fmla="*/ 93 w 325"/>
                    <a:gd name="T21" fmla="*/ 2256 h 2272"/>
                    <a:gd name="T22" fmla="*/ 40 w 325"/>
                    <a:gd name="T23" fmla="*/ 2146 h 2272"/>
                    <a:gd name="T24" fmla="*/ 9 w 325"/>
                    <a:gd name="T25" fmla="*/ 2038 h 2272"/>
                    <a:gd name="T26" fmla="*/ 2 w 325"/>
                    <a:gd name="T27" fmla="*/ 1930 h 2272"/>
                    <a:gd name="T28" fmla="*/ 6 w 325"/>
                    <a:gd name="T29" fmla="*/ 1822 h 2272"/>
                    <a:gd name="T30" fmla="*/ 10 w 325"/>
                    <a:gd name="T31" fmla="*/ 1714 h 2272"/>
                    <a:gd name="T32" fmla="*/ 37 w 325"/>
                    <a:gd name="T33" fmla="*/ 1595 h 2272"/>
                    <a:gd name="T34" fmla="*/ 63 w 325"/>
                    <a:gd name="T35" fmla="*/ 1488 h 2272"/>
                    <a:gd name="T36" fmla="*/ 89 w 325"/>
                    <a:gd name="T37" fmla="*/ 1380 h 2272"/>
                    <a:gd name="T38" fmla="*/ 161 w 325"/>
                    <a:gd name="T39" fmla="*/ 1275 h 2272"/>
                    <a:gd name="T40" fmla="*/ 221 w 325"/>
                    <a:gd name="T41" fmla="*/ 1169 h 2272"/>
                    <a:gd name="T42" fmla="*/ 226 w 325"/>
                    <a:gd name="T43" fmla="*/ 1061 h 2272"/>
                    <a:gd name="T44" fmla="*/ 150 w 325"/>
                    <a:gd name="T45" fmla="*/ 949 h 2272"/>
                    <a:gd name="T46" fmla="*/ 110 w 325"/>
                    <a:gd name="T47" fmla="*/ 829 h 2272"/>
                    <a:gd name="T48" fmla="*/ 79 w 325"/>
                    <a:gd name="T49" fmla="*/ 719 h 2272"/>
                    <a:gd name="T50" fmla="*/ 60 w 325"/>
                    <a:gd name="T51" fmla="*/ 611 h 2272"/>
                    <a:gd name="T52" fmla="*/ 42 w 325"/>
                    <a:gd name="T53" fmla="*/ 501 h 2272"/>
                    <a:gd name="T54" fmla="*/ 45 w 325"/>
                    <a:gd name="T55" fmla="*/ 393 h 2272"/>
                    <a:gd name="T56" fmla="*/ 49 w 325"/>
                    <a:gd name="T57" fmla="*/ 274 h 2272"/>
                    <a:gd name="T58" fmla="*/ 54 w 325"/>
                    <a:gd name="T59" fmla="*/ 166 h 2272"/>
                    <a:gd name="T60" fmla="*/ 70 w 325"/>
                    <a:gd name="T61" fmla="*/ 58 h 2272"/>
                    <a:gd name="T62" fmla="*/ 162 w 325"/>
                    <a:gd name="T63" fmla="*/ 2 h 2272"/>
                    <a:gd name="T64" fmla="*/ 249 w 325"/>
                    <a:gd name="T65" fmla="*/ 41 h 2272"/>
                    <a:gd name="T66" fmla="*/ 291 w 325"/>
                    <a:gd name="T67" fmla="*/ 150 h 2272"/>
                    <a:gd name="T68" fmla="*/ 310 w 325"/>
                    <a:gd name="T69" fmla="*/ 259 h 2272"/>
                    <a:gd name="T70" fmla="*/ 307 w 325"/>
                    <a:gd name="T71" fmla="*/ 366 h 2272"/>
                    <a:gd name="T72" fmla="*/ 303 w 325"/>
                    <a:gd name="T73" fmla="*/ 474 h 2272"/>
                    <a:gd name="T74" fmla="*/ 287 w 325"/>
                    <a:gd name="T75" fmla="*/ 583 h 2272"/>
                    <a:gd name="T76" fmla="*/ 283 w 325"/>
                    <a:gd name="T77" fmla="*/ 690 h 2272"/>
                    <a:gd name="T78" fmla="*/ 279 w 325"/>
                    <a:gd name="T79" fmla="*/ 798 h 2272"/>
                    <a:gd name="T80" fmla="*/ 276 w 325"/>
                    <a:gd name="T81" fmla="*/ 906 h 2272"/>
                    <a:gd name="T82" fmla="*/ 272 w 325"/>
                    <a:gd name="T83" fmla="*/ 1014 h 2272"/>
                    <a:gd name="T84" fmla="*/ 314 w 325"/>
                    <a:gd name="T85" fmla="*/ 1112 h 22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325" h="2272">
                      <a:moveTo>
                        <a:pt x="322" y="1196"/>
                      </a:moveTo>
                      <a:lnTo>
                        <a:pt x="309" y="1232"/>
                      </a:lnTo>
                      <a:lnTo>
                        <a:pt x="308" y="1268"/>
                      </a:lnTo>
                      <a:lnTo>
                        <a:pt x="307" y="1304"/>
                      </a:lnTo>
                      <a:lnTo>
                        <a:pt x="307" y="1340"/>
                      </a:lnTo>
                      <a:lnTo>
                        <a:pt x="305" y="1376"/>
                      </a:lnTo>
                      <a:lnTo>
                        <a:pt x="303" y="1413"/>
                      </a:lnTo>
                      <a:lnTo>
                        <a:pt x="303" y="1449"/>
                      </a:lnTo>
                      <a:lnTo>
                        <a:pt x="301" y="1485"/>
                      </a:lnTo>
                      <a:lnTo>
                        <a:pt x="299" y="1521"/>
                      </a:lnTo>
                      <a:lnTo>
                        <a:pt x="297" y="1557"/>
                      </a:lnTo>
                      <a:lnTo>
                        <a:pt x="296" y="1592"/>
                      </a:lnTo>
                      <a:lnTo>
                        <a:pt x="296" y="1628"/>
                      </a:lnTo>
                      <a:lnTo>
                        <a:pt x="294" y="1664"/>
                      </a:lnTo>
                      <a:lnTo>
                        <a:pt x="292" y="1700"/>
                      </a:lnTo>
                      <a:lnTo>
                        <a:pt x="292" y="1736"/>
                      </a:lnTo>
                      <a:lnTo>
                        <a:pt x="290" y="1772"/>
                      </a:lnTo>
                      <a:lnTo>
                        <a:pt x="289" y="1808"/>
                      </a:lnTo>
                      <a:lnTo>
                        <a:pt x="288" y="1856"/>
                      </a:lnTo>
                      <a:lnTo>
                        <a:pt x="287" y="1892"/>
                      </a:lnTo>
                      <a:lnTo>
                        <a:pt x="295" y="1929"/>
                      </a:lnTo>
                      <a:lnTo>
                        <a:pt x="294" y="1964"/>
                      </a:lnTo>
                      <a:lnTo>
                        <a:pt x="294" y="2000"/>
                      </a:lnTo>
                      <a:lnTo>
                        <a:pt x="281" y="2035"/>
                      </a:lnTo>
                      <a:lnTo>
                        <a:pt x="268" y="2070"/>
                      </a:lnTo>
                      <a:lnTo>
                        <a:pt x="255" y="2106"/>
                      </a:lnTo>
                      <a:lnTo>
                        <a:pt x="245" y="2142"/>
                      </a:lnTo>
                      <a:lnTo>
                        <a:pt x="231" y="2178"/>
                      </a:lnTo>
                      <a:lnTo>
                        <a:pt x="217" y="2213"/>
                      </a:lnTo>
                      <a:lnTo>
                        <a:pt x="194" y="2249"/>
                      </a:lnTo>
                      <a:lnTo>
                        <a:pt x="159" y="2271"/>
                      </a:lnTo>
                      <a:lnTo>
                        <a:pt x="125" y="2270"/>
                      </a:lnTo>
                      <a:lnTo>
                        <a:pt x="93" y="2256"/>
                      </a:lnTo>
                      <a:lnTo>
                        <a:pt x="71" y="2220"/>
                      </a:lnTo>
                      <a:lnTo>
                        <a:pt x="61" y="2184"/>
                      </a:lnTo>
                      <a:lnTo>
                        <a:pt x="40" y="2146"/>
                      </a:lnTo>
                      <a:lnTo>
                        <a:pt x="19" y="2111"/>
                      </a:lnTo>
                      <a:lnTo>
                        <a:pt x="8" y="2074"/>
                      </a:lnTo>
                      <a:lnTo>
                        <a:pt x="9" y="2038"/>
                      </a:lnTo>
                      <a:lnTo>
                        <a:pt x="0" y="2001"/>
                      </a:lnTo>
                      <a:lnTo>
                        <a:pt x="0" y="1965"/>
                      </a:lnTo>
                      <a:lnTo>
                        <a:pt x="2" y="1930"/>
                      </a:lnTo>
                      <a:lnTo>
                        <a:pt x="4" y="1894"/>
                      </a:lnTo>
                      <a:lnTo>
                        <a:pt x="5" y="1858"/>
                      </a:lnTo>
                      <a:lnTo>
                        <a:pt x="6" y="1822"/>
                      </a:lnTo>
                      <a:lnTo>
                        <a:pt x="8" y="1786"/>
                      </a:lnTo>
                      <a:lnTo>
                        <a:pt x="10" y="1750"/>
                      </a:lnTo>
                      <a:lnTo>
                        <a:pt x="10" y="1714"/>
                      </a:lnTo>
                      <a:lnTo>
                        <a:pt x="21" y="1679"/>
                      </a:lnTo>
                      <a:lnTo>
                        <a:pt x="23" y="1642"/>
                      </a:lnTo>
                      <a:lnTo>
                        <a:pt x="37" y="1595"/>
                      </a:lnTo>
                      <a:lnTo>
                        <a:pt x="38" y="1559"/>
                      </a:lnTo>
                      <a:lnTo>
                        <a:pt x="51" y="1523"/>
                      </a:lnTo>
                      <a:lnTo>
                        <a:pt x="63" y="1488"/>
                      </a:lnTo>
                      <a:lnTo>
                        <a:pt x="75" y="1451"/>
                      </a:lnTo>
                      <a:lnTo>
                        <a:pt x="77" y="1415"/>
                      </a:lnTo>
                      <a:lnTo>
                        <a:pt x="89" y="1380"/>
                      </a:lnTo>
                      <a:lnTo>
                        <a:pt x="113" y="1345"/>
                      </a:lnTo>
                      <a:lnTo>
                        <a:pt x="138" y="1309"/>
                      </a:lnTo>
                      <a:lnTo>
                        <a:pt x="161" y="1275"/>
                      </a:lnTo>
                      <a:lnTo>
                        <a:pt x="185" y="1240"/>
                      </a:lnTo>
                      <a:lnTo>
                        <a:pt x="209" y="1204"/>
                      </a:lnTo>
                      <a:lnTo>
                        <a:pt x="221" y="1169"/>
                      </a:lnTo>
                      <a:lnTo>
                        <a:pt x="234" y="1133"/>
                      </a:lnTo>
                      <a:lnTo>
                        <a:pt x="235" y="1097"/>
                      </a:lnTo>
                      <a:lnTo>
                        <a:pt x="226" y="1061"/>
                      </a:lnTo>
                      <a:lnTo>
                        <a:pt x="192" y="1023"/>
                      </a:lnTo>
                      <a:lnTo>
                        <a:pt x="160" y="987"/>
                      </a:lnTo>
                      <a:lnTo>
                        <a:pt x="150" y="949"/>
                      </a:lnTo>
                      <a:lnTo>
                        <a:pt x="128" y="900"/>
                      </a:lnTo>
                      <a:lnTo>
                        <a:pt x="119" y="865"/>
                      </a:lnTo>
                      <a:lnTo>
                        <a:pt x="110" y="829"/>
                      </a:lnTo>
                      <a:lnTo>
                        <a:pt x="99" y="791"/>
                      </a:lnTo>
                      <a:lnTo>
                        <a:pt x="89" y="755"/>
                      </a:lnTo>
                      <a:lnTo>
                        <a:pt x="79" y="719"/>
                      </a:lnTo>
                      <a:lnTo>
                        <a:pt x="69" y="682"/>
                      </a:lnTo>
                      <a:lnTo>
                        <a:pt x="58" y="647"/>
                      </a:lnTo>
                      <a:lnTo>
                        <a:pt x="60" y="611"/>
                      </a:lnTo>
                      <a:lnTo>
                        <a:pt x="50" y="574"/>
                      </a:lnTo>
                      <a:lnTo>
                        <a:pt x="51" y="538"/>
                      </a:lnTo>
                      <a:lnTo>
                        <a:pt x="42" y="501"/>
                      </a:lnTo>
                      <a:lnTo>
                        <a:pt x="42" y="465"/>
                      </a:lnTo>
                      <a:lnTo>
                        <a:pt x="44" y="429"/>
                      </a:lnTo>
                      <a:lnTo>
                        <a:pt x="45" y="393"/>
                      </a:lnTo>
                      <a:lnTo>
                        <a:pt x="45" y="357"/>
                      </a:lnTo>
                      <a:lnTo>
                        <a:pt x="48" y="310"/>
                      </a:lnTo>
                      <a:lnTo>
                        <a:pt x="49" y="274"/>
                      </a:lnTo>
                      <a:lnTo>
                        <a:pt x="51" y="238"/>
                      </a:lnTo>
                      <a:lnTo>
                        <a:pt x="53" y="202"/>
                      </a:lnTo>
                      <a:lnTo>
                        <a:pt x="54" y="166"/>
                      </a:lnTo>
                      <a:lnTo>
                        <a:pt x="54" y="130"/>
                      </a:lnTo>
                      <a:lnTo>
                        <a:pt x="67" y="94"/>
                      </a:lnTo>
                      <a:lnTo>
                        <a:pt x="70" y="58"/>
                      </a:lnTo>
                      <a:lnTo>
                        <a:pt x="93" y="24"/>
                      </a:lnTo>
                      <a:lnTo>
                        <a:pt x="127" y="0"/>
                      </a:lnTo>
                      <a:lnTo>
                        <a:pt x="162" y="2"/>
                      </a:lnTo>
                      <a:lnTo>
                        <a:pt x="195" y="3"/>
                      </a:lnTo>
                      <a:lnTo>
                        <a:pt x="230" y="3"/>
                      </a:lnTo>
                      <a:lnTo>
                        <a:pt x="249" y="41"/>
                      </a:lnTo>
                      <a:lnTo>
                        <a:pt x="272" y="78"/>
                      </a:lnTo>
                      <a:lnTo>
                        <a:pt x="282" y="113"/>
                      </a:lnTo>
                      <a:lnTo>
                        <a:pt x="291" y="150"/>
                      </a:lnTo>
                      <a:lnTo>
                        <a:pt x="302" y="187"/>
                      </a:lnTo>
                      <a:lnTo>
                        <a:pt x="311" y="223"/>
                      </a:lnTo>
                      <a:lnTo>
                        <a:pt x="310" y="259"/>
                      </a:lnTo>
                      <a:lnTo>
                        <a:pt x="308" y="295"/>
                      </a:lnTo>
                      <a:lnTo>
                        <a:pt x="307" y="330"/>
                      </a:lnTo>
                      <a:lnTo>
                        <a:pt x="307" y="366"/>
                      </a:lnTo>
                      <a:lnTo>
                        <a:pt x="306" y="402"/>
                      </a:lnTo>
                      <a:lnTo>
                        <a:pt x="303" y="438"/>
                      </a:lnTo>
                      <a:lnTo>
                        <a:pt x="303" y="474"/>
                      </a:lnTo>
                      <a:lnTo>
                        <a:pt x="301" y="510"/>
                      </a:lnTo>
                      <a:lnTo>
                        <a:pt x="289" y="547"/>
                      </a:lnTo>
                      <a:lnTo>
                        <a:pt x="287" y="583"/>
                      </a:lnTo>
                      <a:lnTo>
                        <a:pt x="286" y="619"/>
                      </a:lnTo>
                      <a:lnTo>
                        <a:pt x="284" y="654"/>
                      </a:lnTo>
                      <a:lnTo>
                        <a:pt x="283" y="690"/>
                      </a:lnTo>
                      <a:lnTo>
                        <a:pt x="281" y="726"/>
                      </a:lnTo>
                      <a:lnTo>
                        <a:pt x="281" y="762"/>
                      </a:lnTo>
                      <a:lnTo>
                        <a:pt x="279" y="798"/>
                      </a:lnTo>
                      <a:lnTo>
                        <a:pt x="279" y="834"/>
                      </a:lnTo>
                      <a:lnTo>
                        <a:pt x="277" y="870"/>
                      </a:lnTo>
                      <a:lnTo>
                        <a:pt x="276" y="906"/>
                      </a:lnTo>
                      <a:lnTo>
                        <a:pt x="275" y="942"/>
                      </a:lnTo>
                      <a:lnTo>
                        <a:pt x="274" y="978"/>
                      </a:lnTo>
                      <a:lnTo>
                        <a:pt x="272" y="1014"/>
                      </a:lnTo>
                      <a:lnTo>
                        <a:pt x="272" y="1050"/>
                      </a:lnTo>
                      <a:lnTo>
                        <a:pt x="303" y="1074"/>
                      </a:lnTo>
                      <a:lnTo>
                        <a:pt x="314" y="1112"/>
                      </a:lnTo>
                      <a:lnTo>
                        <a:pt x="324" y="1148"/>
                      </a:lnTo>
                      <a:lnTo>
                        <a:pt x="322" y="1196"/>
                      </a:lnTo>
                    </a:path>
                  </a:pathLst>
                </a:custGeom>
                <a:solidFill>
                  <a:schemeClr val="hlink"/>
                </a:solidFill>
                <a:ln w="25400" cap="rnd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6" name="Oval 10"/>
                <p:cNvSpPr>
                  <a:spLocks noChangeArrowheads="1"/>
                </p:cNvSpPr>
                <p:nvPr/>
              </p:nvSpPr>
              <p:spPr bwMode="auto">
                <a:xfrm rot="60000">
                  <a:off x="2923" y="2821"/>
                  <a:ext cx="211" cy="204"/>
                </a:xfrm>
                <a:prstGeom prst="ellipse">
                  <a:avLst/>
                </a:prstGeom>
                <a:solidFill>
                  <a:srgbClr val="D93192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7" name="Line 11"/>
                <p:cNvSpPr>
                  <a:spLocks noChangeShapeType="1"/>
                </p:cNvSpPr>
                <p:nvPr/>
              </p:nvSpPr>
              <p:spPr bwMode="auto">
                <a:xfrm>
                  <a:off x="2327" y="2408"/>
                  <a:ext cx="15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8" name="Line 12"/>
                <p:cNvSpPr>
                  <a:spLocks noChangeShapeType="1"/>
                </p:cNvSpPr>
                <p:nvPr/>
              </p:nvSpPr>
              <p:spPr bwMode="auto">
                <a:xfrm>
                  <a:off x="3036" y="2408"/>
                  <a:ext cx="22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09" name="Rectangle 13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709" cy="4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US" sz="2000">
                      <a:latin typeface="Berlin Sans FB" charset="0"/>
                    </a:rPr>
                    <a:t>Eye color</a:t>
                  </a:r>
                </a:p>
                <a:p>
                  <a:pPr algn="ctr" eaLnBrk="0" hangingPunct="0"/>
                  <a:r>
                    <a:rPr lang="en-US" sz="2000">
                      <a:latin typeface="Berlin Sans FB" charset="0"/>
                    </a:rPr>
                    <a:t>Gene</a:t>
                  </a:r>
                </a:p>
              </p:txBody>
            </p:sp>
            <p:sp>
              <p:nvSpPr>
                <p:cNvPr id="4110" name="Line 14"/>
                <p:cNvSpPr>
                  <a:spLocks noChangeShapeType="1"/>
                </p:cNvSpPr>
                <p:nvPr/>
              </p:nvSpPr>
              <p:spPr bwMode="auto">
                <a:xfrm>
                  <a:off x="3313" y="2408"/>
                  <a:ext cx="20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1" name="Line 15"/>
                <p:cNvSpPr>
                  <a:spLocks noChangeShapeType="1"/>
                </p:cNvSpPr>
                <p:nvPr/>
              </p:nvSpPr>
              <p:spPr bwMode="auto">
                <a:xfrm>
                  <a:off x="2003" y="2408"/>
                  <a:ext cx="20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12" name="Rectangle 16"/>
                <p:cNvSpPr>
                  <a:spLocks noChangeArrowheads="1"/>
                </p:cNvSpPr>
                <p:nvPr/>
              </p:nvSpPr>
              <p:spPr bwMode="auto">
                <a:xfrm>
                  <a:off x="1392" y="2160"/>
                  <a:ext cx="709" cy="4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US" sz="2000">
                      <a:latin typeface="Berlin Sans FB" charset="0"/>
                    </a:rPr>
                    <a:t>Eye color</a:t>
                  </a:r>
                </a:p>
                <a:p>
                  <a:pPr algn="ctr" eaLnBrk="0" hangingPunct="0"/>
                  <a:r>
                    <a:rPr lang="en-US" sz="2000">
                      <a:latin typeface="Berlin Sans FB" charset="0"/>
                    </a:rPr>
                    <a:t>Gene</a:t>
                  </a:r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auto">
                <a:xfrm>
                  <a:off x="2292" y="3371"/>
                  <a:ext cx="189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auto">
                <a:xfrm>
                  <a:off x="3036" y="3371"/>
                  <a:ext cx="224" cy="0"/>
                </a:xfrm>
                <a:prstGeom prst="line">
                  <a:avLst/>
                </a:prstGeom>
                <a:noFill/>
                <a:ln w="508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1344" y="3120"/>
                  <a:ext cx="762" cy="4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US" sz="2000">
                      <a:latin typeface="Berlin Sans FB" charset="0"/>
                    </a:rPr>
                    <a:t>Hair color</a:t>
                  </a:r>
                </a:p>
                <a:p>
                  <a:pPr algn="ctr" eaLnBrk="0" hangingPunct="0"/>
                  <a:r>
                    <a:rPr lang="en-US" sz="2000">
                      <a:latin typeface="Berlin Sans FB" charset="0"/>
                    </a:rPr>
                    <a:t>Gene</a:t>
                  </a:r>
                </a:p>
              </p:txBody>
            </p:sp>
            <p:sp>
              <p:nvSpPr>
                <p:cNvPr id="4128" name="Line 32"/>
                <p:cNvSpPr>
                  <a:spLocks noChangeShapeType="1"/>
                </p:cNvSpPr>
                <p:nvPr/>
              </p:nvSpPr>
              <p:spPr bwMode="auto">
                <a:xfrm>
                  <a:off x="2003" y="3371"/>
                  <a:ext cx="20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129" name="Rectangle 33"/>
                <p:cNvSpPr>
                  <a:spLocks noChangeArrowheads="1"/>
                </p:cNvSpPr>
                <p:nvPr/>
              </p:nvSpPr>
              <p:spPr bwMode="auto">
                <a:xfrm>
                  <a:off x="3504" y="3120"/>
                  <a:ext cx="762" cy="44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ctr" eaLnBrk="0" hangingPunct="0"/>
                  <a:r>
                    <a:rPr lang="en-US" sz="2000">
                      <a:latin typeface="Berlin Sans FB" charset="0"/>
                    </a:rPr>
                    <a:t>Hair color</a:t>
                  </a:r>
                </a:p>
                <a:p>
                  <a:pPr algn="ctr" eaLnBrk="0" hangingPunct="0"/>
                  <a:r>
                    <a:rPr lang="en-US" sz="2000">
                      <a:latin typeface="Berlin Sans FB" charset="0"/>
                    </a:rPr>
                    <a:t>Gene</a:t>
                  </a:r>
                </a:p>
              </p:txBody>
            </p:sp>
            <p:sp>
              <p:nvSpPr>
                <p:cNvPr id="4130" name="Line 34"/>
                <p:cNvSpPr>
                  <a:spLocks noChangeShapeType="1"/>
                </p:cNvSpPr>
                <p:nvPr/>
              </p:nvSpPr>
              <p:spPr bwMode="auto">
                <a:xfrm>
                  <a:off x="3348" y="3371"/>
                  <a:ext cx="201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 type="triangle" w="med" len="med"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103" name="Oval 7"/>
            <p:cNvSpPr>
              <a:spLocks noChangeArrowheads="1"/>
            </p:cNvSpPr>
            <p:nvPr/>
          </p:nvSpPr>
          <p:spPr bwMode="auto">
            <a:xfrm rot="60000">
              <a:off x="1632" y="2736"/>
              <a:ext cx="211" cy="204"/>
            </a:xfrm>
            <a:prstGeom prst="ellipse">
              <a:avLst/>
            </a:prstGeom>
            <a:solidFill>
              <a:srgbClr val="D93192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0335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Multiple Alleles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472608"/>
          </a:xfrm>
        </p:spPr>
        <p:txBody>
          <a:bodyPr>
            <a:normAutofit fontScale="92500" lnSpcReduction="20000"/>
          </a:bodyPr>
          <a:lstStyle/>
          <a:p>
            <a:r>
              <a:rPr lang="en-AU" dirty="0" smtClean="0"/>
              <a:t>More than two types for a gene.</a:t>
            </a:r>
          </a:p>
          <a:p>
            <a:r>
              <a:rPr lang="en-AU" dirty="0" err="1" smtClean="0"/>
              <a:t>Eg</a:t>
            </a:r>
            <a:r>
              <a:rPr lang="en-AU" dirty="0" smtClean="0"/>
              <a:t> Blood types  humans can have the alleles I</a:t>
            </a:r>
            <a:r>
              <a:rPr lang="en-AU" baseline="30000" dirty="0" smtClean="0"/>
              <a:t>A</a:t>
            </a:r>
            <a:r>
              <a:rPr lang="en-AU" dirty="0" smtClean="0"/>
              <a:t>, I</a:t>
            </a:r>
            <a:r>
              <a:rPr lang="en-AU" baseline="30000" dirty="0" smtClean="0"/>
              <a:t>B </a:t>
            </a:r>
            <a:r>
              <a:rPr lang="en-AU" dirty="0" smtClean="0"/>
              <a:t>or I</a:t>
            </a:r>
            <a:endParaRPr lang="en-AU" dirty="0"/>
          </a:p>
          <a:p>
            <a:r>
              <a:rPr lang="en-AU" dirty="0" smtClean="0"/>
              <a:t>I</a:t>
            </a:r>
            <a:r>
              <a:rPr lang="en-AU" baseline="30000" dirty="0" smtClean="0"/>
              <a:t>A</a:t>
            </a:r>
            <a:r>
              <a:rPr lang="en-AU" dirty="0" smtClean="0"/>
              <a:t>, I</a:t>
            </a:r>
            <a:r>
              <a:rPr lang="en-AU" baseline="30000" dirty="0" smtClean="0"/>
              <a:t>B</a:t>
            </a:r>
            <a:r>
              <a:rPr lang="en-AU" dirty="0" smtClean="0"/>
              <a:t> are </a:t>
            </a:r>
            <a:r>
              <a:rPr lang="en-AU" dirty="0" err="1" smtClean="0"/>
              <a:t>Codominant</a:t>
            </a:r>
            <a:r>
              <a:rPr lang="en-AU" dirty="0" smtClean="0"/>
              <a:t> genes code for particular antigens on the surface of red blood cells.</a:t>
            </a:r>
          </a:p>
          <a:p>
            <a:r>
              <a:rPr lang="en-AU" dirty="0" err="1" smtClean="0"/>
              <a:t>i</a:t>
            </a:r>
            <a:r>
              <a:rPr lang="en-AU" dirty="0" smtClean="0"/>
              <a:t> is recessive to both other types. It does not code for an antigen. This can also be called O blood group.</a:t>
            </a:r>
          </a:p>
          <a:p>
            <a:r>
              <a:rPr lang="en-AU" dirty="0" smtClean="0"/>
              <a:t>Find the possible blood types of offspring with</a:t>
            </a:r>
            <a:r>
              <a:rPr lang="en-AU" dirty="0"/>
              <a:t> </a:t>
            </a:r>
            <a:r>
              <a:rPr lang="en-AU" dirty="0" smtClean="0"/>
              <a:t>parents:</a:t>
            </a:r>
          </a:p>
          <a:p>
            <a:pPr lvl="1"/>
            <a:r>
              <a:rPr lang="en-AU" dirty="0" smtClean="0"/>
              <a:t>AB x AA</a:t>
            </a:r>
          </a:p>
          <a:p>
            <a:pPr lvl="1"/>
            <a:r>
              <a:rPr lang="en-AU" dirty="0" smtClean="0"/>
              <a:t>AB x ii</a:t>
            </a:r>
          </a:p>
          <a:p>
            <a:pPr lvl="1"/>
            <a:r>
              <a:rPr lang="en-AU" smtClean="0"/>
              <a:t>AA x BO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379221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Blood types Practice questions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A man with Type O blood marries a woman with heterozygous Type A blood. What are the possible phenotypes of the children</a:t>
            </a:r>
          </a:p>
          <a:p>
            <a:r>
              <a:rPr lang="en-AU" dirty="0" smtClean="0"/>
              <a:t>A wealthy couple is killed when their yacht is sunk by a hurricane. They leave an estate of 5 million dollars. Six months after their death a man claims he is their long lost son. The man claiming to be </a:t>
            </a:r>
            <a:r>
              <a:rPr lang="en-AU" smtClean="0"/>
              <a:t>their son </a:t>
            </a:r>
            <a:r>
              <a:rPr lang="en-AU" dirty="0" smtClean="0"/>
              <a:t>has blood type A. The wealthy man is type A and his wife is type O. You are the judge. What do you do with the $5,000,000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3538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hlink"/>
                </a:solidFill>
                <a:latin typeface="Berlin Sans FB" charset="0"/>
              </a:rPr>
              <a:t>Genes: </a:t>
            </a:r>
            <a:r>
              <a:rPr lang="en-US" sz="4800">
                <a:solidFill>
                  <a:schemeClr val="tx1"/>
                </a:solidFill>
                <a:latin typeface="Berlin Sans FB" charset="0"/>
              </a:rPr>
              <a:t>a review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0013" y="1827213"/>
            <a:ext cx="7313612" cy="1987550"/>
          </a:xfrm>
        </p:spPr>
        <p:txBody>
          <a:bodyPr/>
          <a:lstStyle/>
          <a:p>
            <a:r>
              <a:rPr lang="en-US">
                <a:latin typeface="Berlin Sans FB" charset="0"/>
              </a:rPr>
              <a:t>All sexually reproducing organisms have two of every gene</a:t>
            </a:r>
          </a:p>
          <a:p>
            <a:r>
              <a:rPr lang="en-US">
                <a:latin typeface="Berlin Sans FB" charset="0"/>
              </a:rPr>
              <a:t>One from mom and one from dad</a:t>
            </a:r>
          </a:p>
        </p:txBody>
      </p:sp>
      <p:pic>
        <p:nvPicPr>
          <p:cNvPr id="5154" name="Picture 34" descr="Gene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3505200"/>
            <a:ext cx="5054600" cy="2981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3161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hlink"/>
                </a:solidFill>
                <a:latin typeface="Berlin Sans FB" charset="0"/>
              </a:rPr>
              <a:t>Genes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Berlin Sans FB" charset="0"/>
              </a:rPr>
              <a:t>Genes are like committee members; all of the genes (the </a:t>
            </a:r>
            <a:r>
              <a:rPr lang="en-US">
                <a:solidFill>
                  <a:schemeClr val="hlink"/>
                </a:solidFill>
                <a:latin typeface="Berlin Sans FB" charset="0"/>
              </a:rPr>
              <a:t>genotype</a:t>
            </a:r>
            <a:r>
              <a:rPr lang="en-US">
                <a:latin typeface="Berlin Sans FB" charset="0"/>
              </a:rPr>
              <a:t>) sit down together at a table and decide what the organism is going to look like (the </a:t>
            </a:r>
            <a:r>
              <a:rPr lang="en-US">
                <a:solidFill>
                  <a:schemeClr val="hlink"/>
                </a:solidFill>
                <a:latin typeface="Berlin Sans FB" charset="0"/>
              </a:rPr>
              <a:t>phenotype</a:t>
            </a:r>
            <a:r>
              <a:rPr lang="en-US">
                <a:latin typeface="Berlin Sans FB" charset="0"/>
              </a:rPr>
              <a:t>)</a:t>
            </a:r>
          </a:p>
        </p:txBody>
      </p:sp>
      <p:pic>
        <p:nvPicPr>
          <p:cNvPr id="6148" name="Picture 4" descr="MCj01743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86188"/>
            <a:ext cx="3581400" cy="30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877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hlink"/>
                </a:solidFill>
                <a:latin typeface="Berlin Sans FB" charset="0"/>
              </a:rPr>
              <a:t>Genotype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7313613" cy="4802188"/>
          </a:xfrm>
        </p:spPr>
        <p:txBody>
          <a:bodyPr>
            <a:normAutofit fontScale="92500"/>
          </a:bodyPr>
          <a:lstStyle/>
          <a:p>
            <a:r>
              <a:rPr lang="en-US">
                <a:solidFill>
                  <a:schemeClr val="hlink"/>
                </a:solidFill>
                <a:latin typeface="Berlin Sans FB" charset="0"/>
              </a:rPr>
              <a:t>Genotype</a:t>
            </a:r>
            <a:r>
              <a:rPr lang="en-US">
                <a:latin typeface="Berlin Sans FB" charset="0"/>
              </a:rPr>
              <a:t>- The inherited instructions an organism carries within its genetic code </a:t>
            </a:r>
          </a:p>
          <a:p>
            <a:r>
              <a:rPr lang="en-US">
                <a:latin typeface="Berlin Sans FB" charset="0"/>
              </a:rPr>
              <a:t>Each gene has an opinion (an </a:t>
            </a:r>
            <a:r>
              <a:rPr lang="en-US">
                <a:solidFill>
                  <a:schemeClr val="hlink"/>
                </a:solidFill>
                <a:latin typeface="Berlin Sans FB" charset="0"/>
              </a:rPr>
              <a:t>allele</a:t>
            </a:r>
            <a:r>
              <a:rPr lang="en-US">
                <a:latin typeface="Berlin Sans FB" charset="0"/>
              </a:rPr>
              <a:t>).</a:t>
            </a:r>
          </a:p>
          <a:p>
            <a:r>
              <a:rPr lang="en-US">
                <a:latin typeface="Berlin Sans FB" charset="0"/>
              </a:rPr>
              <a:t>When all of the genes are together at the table, they state what their opinion is (what allele they are).</a:t>
            </a:r>
          </a:p>
          <a:p>
            <a:r>
              <a:rPr lang="en-US">
                <a:solidFill>
                  <a:schemeClr val="hlink"/>
                </a:solidFill>
                <a:latin typeface="Berlin Sans FB" charset="0"/>
              </a:rPr>
              <a:t>Allele:</a:t>
            </a:r>
            <a:endParaRPr lang="en-US">
              <a:latin typeface="Berlin Sans FB" charset="0"/>
            </a:endParaRPr>
          </a:p>
          <a:p>
            <a:pPr lvl="1"/>
            <a:r>
              <a:rPr lang="en-US" sz="2400">
                <a:latin typeface="Berlin Sans FB" charset="0"/>
              </a:rPr>
              <a:t>An alternate form of a gene</a:t>
            </a:r>
          </a:p>
          <a:p>
            <a:pPr lvl="1"/>
            <a:r>
              <a:rPr lang="en-US" sz="2400">
                <a:latin typeface="Berlin Sans FB" charset="0"/>
              </a:rPr>
              <a:t>Think of alleles as different </a:t>
            </a:r>
          </a:p>
          <a:p>
            <a:pPr lvl="1">
              <a:buFont typeface="Wingdings" charset="0"/>
              <a:buNone/>
            </a:pPr>
            <a:r>
              <a:rPr lang="en-US" sz="2400">
                <a:latin typeface="Berlin Sans FB" charset="0"/>
              </a:rPr>
              <a:t>		   flavors of genes</a:t>
            </a:r>
          </a:p>
        </p:txBody>
      </p:sp>
      <p:pic>
        <p:nvPicPr>
          <p:cNvPr id="9220" name="Picture 4" descr="MCj017435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962400"/>
            <a:ext cx="3124200" cy="267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843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hlink"/>
                </a:solidFill>
                <a:latin typeface="Berlin Sans FB" charset="0"/>
              </a:rPr>
              <a:t>Genotype</a:t>
            </a:r>
          </a:p>
        </p:txBody>
      </p:sp>
      <p:grpSp>
        <p:nvGrpSpPr>
          <p:cNvPr id="10608" name="Group 368"/>
          <p:cNvGrpSpPr>
            <a:grpSpLocks/>
          </p:cNvGrpSpPr>
          <p:nvPr/>
        </p:nvGrpSpPr>
        <p:grpSpPr bwMode="auto">
          <a:xfrm>
            <a:off x="1447800" y="1752600"/>
            <a:ext cx="6553200" cy="4814888"/>
            <a:chOff x="864" y="912"/>
            <a:chExt cx="4128" cy="3033"/>
          </a:xfrm>
        </p:grpSpPr>
        <p:grpSp>
          <p:nvGrpSpPr>
            <p:cNvPr id="10607" name="Group 367"/>
            <p:cNvGrpSpPr>
              <a:grpSpLocks/>
            </p:cNvGrpSpPr>
            <p:nvPr/>
          </p:nvGrpSpPr>
          <p:grpSpPr bwMode="auto">
            <a:xfrm>
              <a:off x="864" y="912"/>
              <a:ext cx="4128" cy="3033"/>
              <a:chOff x="864" y="912"/>
              <a:chExt cx="4128" cy="3033"/>
            </a:xfrm>
          </p:grpSpPr>
          <p:grpSp>
            <p:nvGrpSpPr>
              <p:cNvPr id="10249" name="Group 9"/>
              <p:cNvGrpSpPr>
                <a:grpSpLocks/>
              </p:cNvGrpSpPr>
              <p:nvPr/>
            </p:nvGrpSpPr>
            <p:grpSpPr bwMode="auto">
              <a:xfrm>
                <a:off x="1392" y="912"/>
                <a:ext cx="480" cy="432"/>
                <a:chOff x="384" y="1440"/>
                <a:chExt cx="480" cy="432"/>
              </a:xfrm>
            </p:grpSpPr>
            <p:sp>
              <p:nvSpPr>
                <p:cNvPr id="10248" name="AutoShape 8"/>
                <p:cNvSpPr>
                  <a:spLocks noChangeArrowheads="1"/>
                </p:cNvSpPr>
                <p:nvPr/>
              </p:nvSpPr>
              <p:spPr bwMode="auto">
                <a:xfrm flipH="1">
                  <a:off x="384" y="1440"/>
                  <a:ext cx="480" cy="432"/>
                </a:xfrm>
                <a:prstGeom prst="wedgeRoundRectCallout">
                  <a:avLst>
                    <a:gd name="adj1" fmla="val -78125"/>
                    <a:gd name="adj2" fmla="val 43056"/>
                    <a:gd name="adj3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0247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480" y="1440"/>
                  <a:ext cx="33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200" b="1">
                      <a:latin typeface="Berlin Sans FB" charset="0"/>
                    </a:rPr>
                    <a:t>A</a:t>
                  </a:r>
                </a:p>
              </p:txBody>
            </p:sp>
          </p:grpSp>
          <p:grpSp>
            <p:nvGrpSpPr>
              <p:cNvPr id="10250" name="Group 10"/>
              <p:cNvGrpSpPr>
                <a:grpSpLocks/>
              </p:cNvGrpSpPr>
              <p:nvPr/>
            </p:nvGrpSpPr>
            <p:grpSpPr bwMode="auto">
              <a:xfrm>
                <a:off x="864" y="1632"/>
                <a:ext cx="480" cy="432"/>
                <a:chOff x="384" y="1440"/>
                <a:chExt cx="480" cy="432"/>
              </a:xfrm>
            </p:grpSpPr>
            <p:sp>
              <p:nvSpPr>
                <p:cNvPr id="10251" name="AutoShape 11"/>
                <p:cNvSpPr>
                  <a:spLocks noChangeArrowheads="1"/>
                </p:cNvSpPr>
                <p:nvPr/>
              </p:nvSpPr>
              <p:spPr bwMode="auto">
                <a:xfrm flipH="1">
                  <a:off x="384" y="1440"/>
                  <a:ext cx="480" cy="432"/>
                </a:xfrm>
                <a:prstGeom prst="wedgeRoundRectCallout">
                  <a:avLst>
                    <a:gd name="adj1" fmla="val -78125"/>
                    <a:gd name="adj2" fmla="val 43056"/>
                    <a:gd name="adj3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0252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480" y="1440"/>
                  <a:ext cx="33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200" b="1">
                      <a:latin typeface="Berlin Sans FB" charset="0"/>
                    </a:rPr>
                    <a:t>a</a:t>
                  </a:r>
                </a:p>
              </p:txBody>
            </p:sp>
          </p:grpSp>
          <p:grpSp>
            <p:nvGrpSpPr>
              <p:cNvPr id="10259" name="Group 19"/>
              <p:cNvGrpSpPr>
                <a:grpSpLocks/>
              </p:cNvGrpSpPr>
              <p:nvPr/>
            </p:nvGrpSpPr>
            <p:grpSpPr bwMode="auto">
              <a:xfrm>
                <a:off x="4512" y="1872"/>
                <a:ext cx="480" cy="432"/>
                <a:chOff x="384" y="1440"/>
                <a:chExt cx="480" cy="432"/>
              </a:xfrm>
            </p:grpSpPr>
            <p:sp>
              <p:nvSpPr>
                <p:cNvPr id="10260" name="AutoShape 20"/>
                <p:cNvSpPr>
                  <a:spLocks noChangeArrowheads="1"/>
                </p:cNvSpPr>
                <p:nvPr/>
              </p:nvSpPr>
              <p:spPr bwMode="auto">
                <a:xfrm>
                  <a:off x="384" y="1440"/>
                  <a:ext cx="480" cy="432"/>
                </a:xfrm>
                <a:prstGeom prst="wedgeRoundRectCallout">
                  <a:avLst>
                    <a:gd name="adj1" fmla="val -78125"/>
                    <a:gd name="adj2" fmla="val 43056"/>
                    <a:gd name="adj3" fmla="val 16667"/>
                  </a:avLst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algn="ctr"/>
                  <a:endParaRPr lang="en-US">
                    <a:latin typeface="Arial" charset="0"/>
                  </a:endParaRPr>
                </a:p>
              </p:txBody>
            </p:sp>
            <p:sp>
              <p:nvSpPr>
                <p:cNvPr id="10261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480" y="1440"/>
                  <a:ext cx="336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3200" b="1">
                      <a:latin typeface="Berlin Sans FB" charset="0"/>
                    </a:rPr>
                    <a:t>C</a:t>
                  </a:r>
                </a:p>
              </p:txBody>
            </p:sp>
          </p:grpSp>
          <p:grpSp>
            <p:nvGrpSpPr>
              <p:cNvPr id="10266" name="Group 26"/>
              <p:cNvGrpSpPr>
                <a:grpSpLocks noChangeAspect="1"/>
              </p:cNvGrpSpPr>
              <p:nvPr/>
            </p:nvGrpSpPr>
            <p:grpSpPr bwMode="auto">
              <a:xfrm>
                <a:off x="1296" y="1104"/>
                <a:ext cx="3312" cy="2841"/>
                <a:chOff x="1296" y="1104"/>
                <a:chExt cx="3312" cy="2841"/>
              </a:xfrm>
            </p:grpSpPr>
            <p:sp>
              <p:nvSpPr>
                <p:cNvPr id="10265" name="AutoShape 25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296" y="1104"/>
                  <a:ext cx="3312" cy="28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467" name="Group 227"/>
                <p:cNvGrpSpPr>
                  <a:grpSpLocks/>
                </p:cNvGrpSpPr>
                <p:nvPr/>
              </p:nvGrpSpPr>
              <p:grpSpPr bwMode="auto">
                <a:xfrm>
                  <a:off x="1689" y="1114"/>
                  <a:ext cx="2912" cy="2695"/>
                  <a:chOff x="1689" y="1114"/>
                  <a:chExt cx="2912" cy="2695"/>
                </a:xfrm>
              </p:grpSpPr>
              <p:sp>
                <p:nvSpPr>
                  <p:cNvPr id="10267" name="Freeform 27"/>
                  <p:cNvSpPr>
                    <a:spLocks/>
                  </p:cNvSpPr>
                  <p:nvPr/>
                </p:nvSpPr>
                <p:spPr bwMode="auto">
                  <a:xfrm>
                    <a:off x="2766" y="1748"/>
                    <a:ext cx="41" cy="416"/>
                  </a:xfrm>
                  <a:custGeom>
                    <a:avLst/>
                    <a:gdLst>
                      <a:gd name="T0" fmla="*/ 41 w 41"/>
                      <a:gd name="T1" fmla="*/ 416 h 416"/>
                      <a:gd name="T2" fmla="*/ 41 w 41"/>
                      <a:gd name="T3" fmla="*/ 17 h 416"/>
                      <a:gd name="T4" fmla="*/ 0 w 41"/>
                      <a:gd name="T5" fmla="*/ 0 h 416"/>
                      <a:gd name="T6" fmla="*/ 0 w 41"/>
                      <a:gd name="T7" fmla="*/ 398 h 416"/>
                      <a:gd name="T8" fmla="*/ 41 w 41"/>
                      <a:gd name="T9" fmla="*/ 416 h 4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1" h="416">
                        <a:moveTo>
                          <a:pt x="41" y="416"/>
                        </a:moveTo>
                        <a:lnTo>
                          <a:pt x="41" y="17"/>
                        </a:lnTo>
                        <a:lnTo>
                          <a:pt x="0" y="0"/>
                        </a:lnTo>
                        <a:lnTo>
                          <a:pt x="0" y="398"/>
                        </a:lnTo>
                        <a:lnTo>
                          <a:pt x="41" y="416"/>
                        </a:lnTo>
                        <a:close/>
                      </a:path>
                    </a:pathLst>
                  </a:custGeom>
                  <a:solidFill>
                    <a:srgbClr val="0000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8" name="Freeform 28"/>
                  <p:cNvSpPr>
                    <a:spLocks/>
                  </p:cNvSpPr>
                  <p:nvPr/>
                </p:nvSpPr>
                <p:spPr bwMode="auto">
                  <a:xfrm>
                    <a:off x="2786" y="1813"/>
                    <a:ext cx="412" cy="518"/>
                  </a:xfrm>
                  <a:custGeom>
                    <a:avLst/>
                    <a:gdLst>
                      <a:gd name="T0" fmla="*/ 372 w 412"/>
                      <a:gd name="T1" fmla="*/ 102 h 518"/>
                      <a:gd name="T2" fmla="*/ 372 w 412"/>
                      <a:gd name="T3" fmla="*/ 158 h 518"/>
                      <a:gd name="T4" fmla="*/ 0 w 412"/>
                      <a:gd name="T5" fmla="*/ 0 h 518"/>
                      <a:gd name="T6" fmla="*/ 0 w 412"/>
                      <a:gd name="T7" fmla="*/ 55 h 518"/>
                      <a:gd name="T8" fmla="*/ 372 w 412"/>
                      <a:gd name="T9" fmla="*/ 213 h 518"/>
                      <a:gd name="T10" fmla="*/ 372 w 412"/>
                      <a:gd name="T11" fmla="*/ 265 h 518"/>
                      <a:gd name="T12" fmla="*/ 0 w 412"/>
                      <a:gd name="T13" fmla="*/ 107 h 518"/>
                      <a:gd name="T14" fmla="*/ 0 w 412"/>
                      <a:gd name="T15" fmla="*/ 163 h 518"/>
                      <a:gd name="T16" fmla="*/ 372 w 412"/>
                      <a:gd name="T17" fmla="*/ 321 h 518"/>
                      <a:gd name="T18" fmla="*/ 372 w 412"/>
                      <a:gd name="T19" fmla="*/ 373 h 518"/>
                      <a:gd name="T20" fmla="*/ 0 w 412"/>
                      <a:gd name="T21" fmla="*/ 215 h 518"/>
                      <a:gd name="T22" fmla="*/ 0 w 412"/>
                      <a:gd name="T23" fmla="*/ 271 h 518"/>
                      <a:gd name="T24" fmla="*/ 372 w 412"/>
                      <a:gd name="T25" fmla="*/ 429 h 518"/>
                      <a:gd name="T26" fmla="*/ 372 w 412"/>
                      <a:gd name="T27" fmla="*/ 501 h 518"/>
                      <a:gd name="T28" fmla="*/ 412 w 412"/>
                      <a:gd name="T29" fmla="*/ 518 h 518"/>
                      <a:gd name="T30" fmla="*/ 412 w 412"/>
                      <a:gd name="T31" fmla="*/ 118 h 518"/>
                      <a:gd name="T32" fmla="*/ 372 w 412"/>
                      <a:gd name="T33" fmla="*/ 102 h 5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2" h="518">
                        <a:moveTo>
                          <a:pt x="372" y="102"/>
                        </a:moveTo>
                        <a:lnTo>
                          <a:pt x="372" y="158"/>
                        </a:lnTo>
                        <a:lnTo>
                          <a:pt x="0" y="0"/>
                        </a:lnTo>
                        <a:lnTo>
                          <a:pt x="0" y="55"/>
                        </a:lnTo>
                        <a:lnTo>
                          <a:pt x="372" y="213"/>
                        </a:lnTo>
                        <a:lnTo>
                          <a:pt x="372" y="265"/>
                        </a:lnTo>
                        <a:lnTo>
                          <a:pt x="0" y="107"/>
                        </a:lnTo>
                        <a:lnTo>
                          <a:pt x="0" y="163"/>
                        </a:lnTo>
                        <a:lnTo>
                          <a:pt x="372" y="321"/>
                        </a:lnTo>
                        <a:lnTo>
                          <a:pt x="372" y="373"/>
                        </a:lnTo>
                        <a:lnTo>
                          <a:pt x="0" y="215"/>
                        </a:lnTo>
                        <a:lnTo>
                          <a:pt x="0" y="271"/>
                        </a:lnTo>
                        <a:lnTo>
                          <a:pt x="372" y="429"/>
                        </a:lnTo>
                        <a:lnTo>
                          <a:pt x="372" y="501"/>
                        </a:lnTo>
                        <a:lnTo>
                          <a:pt x="412" y="518"/>
                        </a:lnTo>
                        <a:lnTo>
                          <a:pt x="412" y="118"/>
                        </a:lnTo>
                        <a:lnTo>
                          <a:pt x="372" y="102"/>
                        </a:lnTo>
                        <a:close/>
                      </a:path>
                    </a:pathLst>
                  </a:custGeom>
                  <a:solidFill>
                    <a:srgbClr val="0000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69" name="Freeform 29"/>
                  <p:cNvSpPr>
                    <a:spLocks/>
                  </p:cNvSpPr>
                  <p:nvPr/>
                </p:nvSpPr>
                <p:spPr bwMode="auto">
                  <a:xfrm>
                    <a:off x="3401" y="1953"/>
                    <a:ext cx="42" cy="416"/>
                  </a:xfrm>
                  <a:custGeom>
                    <a:avLst/>
                    <a:gdLst>
                      <a:gd name="T0" fmla="*/ 42 w 42"/>
                      <a:gd name="T1" fmla="*/ 416 h 416"/>
                      <a:gd name="T2" fmla="*/ 42 w 42"/>
                      <a:gd name="T3" fmla="*/ 16 h 416"/>
                      <a:gd name="T4" fmla="*/ 0 w 42"/>
                      <a:gd name="T5" fmla="*/ 0 h 416"/>
                      <a:gd name="T6" fmla="*/ 0 w 42"/>
                      <a:gd name="T7" fmla="*/ 399 h 416"/>
                      <a:gd name="T8" fmla="*/ 42 w 42"/>
                      <a:gd name="T9" fmla="*/ 416 h 4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2" h="416">
                        <a:moveTo>
                          <a:pt x="42" y="416"/>
                        </a:moveTo>
                        <a:lnTo>
                          <a:pt x="42" y="16"/>
                        </a:lnTo>
                        <a:lnTo>
                          <a:pt x="0" y="0"/>
                        </a:lnTo>
                        <a:lnTo>
                          <a:pt x="0" y="399"/>
                        </a:lnTo>
                        <a:lnTo>
                          <a:pt x="42" y="416"/>
                        </a:lnTo>
                        <a:close/>
                      </a:path>
                    </a:pathLst>
                  </a:custGeom>
                  <a:solidFill>
                    <a:srgbClr val="0000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0" name="Freeform 30"/>
                  <p:cNvSpPr>
                    <a:spLocks/>
                  </p:cNvSpPr>
                  <p:nvPr/>
                </p:nvSpPr>
                <p:spPr bwMode="auto">
                  <a:xfrm>
                    <a:off x="3421" y="2018"/>
                    <a:ext cx="415" cy="516"/>
                  </a:xfrm>
                  <a:custGeom>
                    <a:avLst/>
                    <a:gdLst>
                      <a:gd name="T0" fmla="*/ 375 w 415"/>
                      <a:gd name="T1" fmla="*/ 101 h 516"/>
                      <a:gd name="T2" fmla="*/ 375 w 415"/>
                      <a:gd name="T3" fmla="*/ 158 h 516"/>
                      <a:gd name="T4" fmla="*/ 0 w 415"/>
                      <a:gd name="T5" fmla="*/ 0 h 516"/>
                      <a:gd name="T6" fmla="*/ 0 w 415"/>
                      <a:gd name="T7" fmla="*/ 55 h 516"/>
                      <a:gd name="T8" fmla="*/ 375 w 415"/>
                      <a:gd name="T9" fmla="*/ 213 h 516"/>
                      <a:gd name="T10" fmla="*/ 375 w 415"/>
                      <a:gd name="T11" fmla="*/ 264 h 516"/>
                      <a:gd name="T12" fmla="*/ 0 w 415"/>
                      <a:gd name="T13" fmla="*/ 106 h 516"/>
                      <a:gd name="T14" fmla="*/ 0 w 415"/>
                      <a:gd name="T15" fmla="*/ 163 h 516"/>
                      <a:gd name="T16" fmla="*/ 375 w 415"/>
                      <a:gd name="T17" fmla="*/ 321 h 516"/>
                      <a:gd name="T18" fmla="*/ 375 w 415"/>
                      <a:gd name="T19" fmla="*/ 373 h 516"/>
                      <a:gd name="T20" fmla="*/ 0 w 415"/>
                      <a:gd name="T21" fmla="*/ 214 h 516"/>
                      <a:gd name="T22" fmla="*/ 0 w 415"/>
                      <a:gd name="T23" fmla="*/ 271 h 516"/>
                      <a:gd name="T24" fmla="*/ 375 w 415"/>
                      <a:gd name="T25" fmla="*/ 427 h 516"/>
                      <a:gd name="T26" fmla="*/ 375 w 415"/>
                      <a:gd name="T27" fmla="*/ 499 h 516"/>
                      <a:gd name="T28" fmla="*/ 415 w 415"/>
                      <a:gd name="T29" fmla="*/ 516 h 516"/>
                      <a:gd name="T30" fmla="*/ 415 w 415"/>
                      <a:gd name="T31" fmla="*/ 118 h 516"/>
                      <a:gd name="T32" fmla="*/ 375 w 415"/>
                      <a:gd name="T33" fmla="*/ 101 h 5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5" h="516">
                        <a:moveTo>
                          <a:pt x="375" y="101"/>
                        </a:moveTo>
                        <a:lnTo>
                          <a:pt x="375" y="158"/>
                        </a:lnTo>
                        <a:lnTo>
                          <a:pt x="0" y="0"/>
                        </a:lnTo>
                        <a:lnTo>
                          <a:pt x="0" y="55"/>
                        </a:lnTo>
                        <a:lnTo>
                          <a:pt x="375" y="213"/>
                        </a:lnTo>
                        <a:lnTo>
                          <a:pt x="375" y="264"/>
                        </a:lnTo>
                        <a:lnTo>
                          <a:pt x="0" y="106"/>
                        </a:lnTo>
                        <a:lnTo>
                          <a:pt x="0" y="163"/>
                        </a:lnTo>
                        <a:lnTo>
                          <a:pt x="375" y="321"/>
                        </a:lnTo>
                        <a:lnTo>
                          <a:pt x="375" y="373"/>
                        </a:lnTo>
                        <a:lnTo>
                          <a:pt x="0" y="214"/>
                        </a:lnTo>
                        <a:lnTo>
                          <a:pt x="0" y="271"/>
                        </a:lnTo>
                        <a:lnTo>
                          <a:pt x="375" y="427"/>
                        </a:lnTo>
                        <a:lnTo>
                          <a:pt x="375" y="499"/>
                        </a:lnTo>
                        <a:lnTo>
                          <a:pt x="415" y="516"/>
                        </a:lnTo>
                        <a:lnTo>
                          <a:pt x="415" y="118"/>
                        </a:lnTo>
                        <a:lnTo>
                          <a:pt x="375" y="101"/>
                        </a:lnTo>
                        <a:close/>
                      </a:path>
                    </a:pathLst>
                  </a:custGeom>
                  <a:solidFill>
                    <a:srgbClr val="0000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1" name="Freeform 31"/>
                  <p:cNvSpPr>
                    <a:spLocks/>
                  </p:cNvSpPr>
                  <p:nvPr/>
                </p:nvSpPr>
                <p:spPr bwMode="auto">
                  <a:xfrm>
                    <a:off x="3991" y="2244"/>
                    <a:ext cx="39" cy="414"/>
                  </a:xfrm>
                  <a:custGeom>
                    <a:avLst/>
                    <a:gdLst>
                      <a:gd name="T0" fmla="*/ 39 w 39"/>
                      <a:gd name="T1" fmla="*/ 414 h 414"/>
                      <a:gd name="T2" fmla="*/ 39 w 39"/>
                      <a:gd name="T3" fmla="*/ 17 h 414"/>
                      <a:gd name="T4" fmla="*/ 0 w 39"/>
                      <a:gd name="T5" fmla="*/ 0 h 414"/>
                      <a:gd name="T6" fmla="*/ 0 w 39"/>
                      <a:gd name="T7" fmla="*/ 398 h 414"/>
                      <a:gd name="T8" fmla="*/ 39 w 39"/>
                      <a:gd name="T9" fmla="*/ 414 h 4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9" h="414">
                        <a:moveTo>
                          <a:pt x="39" y="414"/>
                        </a:moveTo>
                        <a:lnTo>
                          <a:pt x="39" y="17"/>
                        </a:lnTo>
                        <a:lnTo>
                          <a:pt x="0" y="0"/>
                        </a:lnTo>
                        <a:lnTo>
                          <a:pt x="0" y="398"/>
                        </a:lnTo>
                        <a:lnTo>
                          <a:pt x="39" y="414"/>
                        </a:lnTo>
                        <a:close/>
                      </a:path>
                    </a:pathLst>
                  </a:custGeom>
                  <a:solidFill>
                    <a:srgbClr val="0000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2" name="Freeform 32"/>
                  <p:cNvSpPr>
                    <a:spLocks/>
                  </p:cNvSpPr>
                  <p:nvPr/>
                </p:nvSpPr>
                <p:spPr bwMode="auto">
                  <a:xfrm>
                    <a:off x="4011" y="2309"/>
                    <a:ext cx="414" cy="954"/>
                  </a:xfrm>
                  <a:custGeom>
                    <a:avLst/>
                    <a:gdLst>
                      <a:gd name="T0" fmla="*/ 374 w 414"/>
                      <a:gd name="T1" fmla="*/ 101 h 954"/>
                      <a:gd name="T2" fmla="*/ 374 w 414"/>
                      <a:gd name="T3" fmla="*/ 156 h 954"/>
                      <a:gd name="T4" fmla="*/ 0 w 414"/>
                      <a:gd name="T5" fmla="*/ 0 h 954"/>
                      <a:gd name="T6" fmla="*/ 0 w 414"/>
                      <a:gd name="T7" fmla="*/ 57 h 954"/>
                      <a:gd name="T8" fmla="*/ 374 w 414"/>
                      <a:gd name="T9" fmla="*/ 213 h 954"/>
                      <a:gd name="T10" fmla="*/ 374 w 414"/>
                      <a:gd name="T11" fmla="*/ 265 h 954"/>
                      <a:gd name="T12" fmla="*/ 0 w 414"/>
                      <a:gd name="T13" fmla="*/ 108 h 954"/>
                      <a:gd name="T14" fmla="*/ 0 w 414"/>
                      <a:gd name="T15" fmla="*/ 161 h 954"/>
                      <a:gd name="T16" fmla="*/ 374 w 414"/>
                      <a:gd name="T17" fmla="*/ 320 h 954"/>
                      <a:gd name="T18" fmla="*/ 374 w 414"/>
                      <a:gd name="T19" fmla="*/ 371 h 954"/>
                      <a:gd name="T20" fmla="*/ 0 w 414"/>
                      <a:gd name="T21" fmla="*/ 213 h 954"/>
                      <a:gd name="T22" fmla="*/ 0 w 414"/>
                      <a:gd name="T23" fmla="*/ 270 h 954"/>
                      <a:gd name="T24" fmla="*/ 374 w 414"/>
                      <a:gd name="T25" fmla="*/ 428 h 954"/>
                      <a:gd name="T26" fmla="*/ 374 w 414"/>
                      <a:gd name="T27" fmla="*/ 935 h 954"/>
                      <a:gd name="T28" fmla="*/ 414 w 414"/>
                      <a:gd name="T29" fmla="*/ 954 h 954"/>
                      <a:gd name="T30" fmla="*/ 414 w 414"/>
                      <a:gd name="T31" fmla="*/ 120 h 954"/>
                      <a:gd name="T32" fmla="*/ 374 w 414"/>
                      <a:gd name="T33" fmla="*/ 101 h 9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4" h="954">
                        <a:moveTo>
                          <a:pt x="374" y="101"/>
                        </a:moveTo>
                        <a:lnTo>
                          <a:pt x="374" y="156"/>
                        </a:lnTo>
                        <a:lnTo>
                          <a:pt x="0" y="0"/>
                        </a:lnTo>
                        <a:lnTo>
                          <a:pt x="0" y="57"/>
                        </a:lnTo>
                        <a:lnTo>
                          <a:pt x="374" y="213"/>
                        </a:lnTo>
                        <a:lnTo>
                          <a:pt x="374" y="265"/>
                        </a:lnTo>
                        <a:lnTo>
                          <a:pt x="0" y="108"/>
                        </a:lnTo>
                        <a:lnTo>
                          <a:pt x="0" y="161"/>
                        </a:lnTo>
                        <a:lnTo>
                          <a:pt x="374" y="320"/>
                        </a:lnTo>
                        <a:lnTo>
                          <a:pt x="374" y="371"/>
                        </a:lnTo>
                        <a:lnTo>
                          <a:pt x="0" y="213"/>
                        </a:lnTo>
                        <a:lnTo>
                          <a:pt x="0" y="270"/>
                        </a:lnTo>
                        <a:lnTo>
                          <a:pt x="374" y="428"/>
                        </a:lnTo>
                        <a:lnTo>
                          <a:pt x="374" y="935"/>
                        </a:lnTo>
                        <a:lnTo>
                          <a:pt x="414" y="954"/>
                        </a:lnTo>
                        <a:lnTo>
                          <a:pt x="414" y="120"/>
                        </a:lnTo>
                        <a:lnTo>
                          <a:pt x="374" y="101"/>
                        </a:lnTo>
                        <a:close/>
                      </a:path>
                    </a:pathLst>
                  </a:custGeom>
                  <a:solidFill>
                    <a:srgbClr val="00007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3" name="Freeform 33"/>
                  <p:cNvSpPr>
                    <a:spLocks/>
                  </p:cNvSpPr>
                  <p:nvPr/>
                </p:nvSpPr>
                <p:spPr bwMode="auto">
                  <a:xfrm>
                    <a:off x="3311" y="1658"/>
                    <a:ext cx="447" cy="849"/>
                  </a:xfrm>
                  <a:custGeom>
                    <a:avLst/>
                    <a:gdLst>
                      <a:gd name="T0" fmla="*/ 229 w 447"/>
                      <a:gd name="T1" fmla="*/ 488 h 849"/>
                      <a:gd name="T2" fmla="*/ 229 w 447"/>
                      <a:gd name="T3" fmla="*/ 490 h 849"/>
                      <a:gd name="T4" fmla="*/ 219 w 447"/>
                      <a:gd name="T5" fmla="*/ 468 h 849"/>
                      <a:gd name="T6" fmla="*/ 235 w 447"/>
                      <a:gd name="T7" fmla="*/ 465 h 849"/>
                      <a:gd name="T8" fmla="*/ 252 w 447"/>
                      <a:gd name="T9" fmla="*/ 456 h 849"/>
                      <a:gd name="T10" fmla="*/ 267 w 447"/>
                      <a:gd name="T11" fmla="*/ 448 h 849"/>
                      <a:gd name="T12" fmla="*/ 282 w 447"/>
                      <a:gd name="T13" fmla="*/ 436 h 849"/>
                      <a:gd name="T14" fmla="*/ 307 w 447"/>
                      <a:gd name="T15" fmla="*/ 398 h 849"/>
                      <a:gd name="T16" fmla="*/ 315 w 447"/>
                      <a:gd name="T17" fmla="*/ 353 h 849"/>
                      <a:gd name="T18" fmla="*/ 317 w 447"/>
                      <a:gd name="T19" fmla="*/ 343 h 849"/>
                      <a:gd name="T20" fmla="*/ 322 w 447"/>
                      <a:gd name="T21" fmla="*/ 273 h 849"/>
                      <a:gd name="T22" fmla="*/ 317 w 447"/>
                      <a:gd name="T23" fmla="*/ 172 h 849"/>
                      <a:gd name="T24" fmla="*/ 292 w 447"/>
                      <a:gd name="T25" fmla="*/ 73 h 849"/>
                      <a:gd name="T26" fmla="*/ 260 w 447"/>
                      <a:gd name="T27" fmla="*/ 27 h 849"/>
                      <a:gd name="T28" fmla="*/ 242 w 447"/>
                      <a:gd name="T29" fmla="*/ 14 h 849"/>
                      <a:gd name="T30" fmla="*/ 222 w 447"/>
                      <a:gd name="T31" fmla="*/ 5 h 849"/>
                      <a:gd name="T32" fmla="*/ 202 w 447"/>
                      <a:gd name="T33" fmla="*/ 0 h 849"/>
                      <a:gd name="T34" fmla="*/ 134 w 447"/>
                      <a:gd name="T35" fmla="*/ 15 h 849"/>
                      <a:gd name="T36" fmla="*/ 57 w 447"/>
                      <a:gd name="T37" fmla="*/ 108 h 849"/>
                      <a:gd name="T38" fmla="*/ 17 w 447"/>
                      <a:gd name="T39" fmla="*/ 235 h 849"/>
                      <a:gd name="T40" fmla="*/ 4 w 447"/>
                      <a:gd name="T41" fmla="*/ 333 h 849"/>
                      <a:gd name="T42" fmla="*/ 0 w 447"/>
                      <a:gd name="T43" fmla="*/ 375 h 849"/>
                      <a:gd name="T44" fmla="*/ 87 w 447"/>
                      <a:gd name="T45" fmla="*/ 391 h 849"/>
                      <a:gd name="T46" fmla="*/ 104 w 447"/>
                      <a:gd name="T47" fmla="*/ 423 h 849"/>
                      <a:gd name="T48" fmla="*/ 122 w 447"/>
                      <a:gd name="T49" fmla="*/ 443 h 849"/>
                      <a:gd name="T50" fmla="*/ 135 w 447"/>
                      <a:gd name="T51" fmla="*/ 453 h 849"/>
                      <a:gd name="T52" fmla="*/ 150 w 447"/>
                      <a:gd name="T53" fmla="*/ 460 h 849"/>
                      <a:gd name="T54" fmla="*/ 165 w 447"/>
                      <a:gd name="T55" fmla="*/ 466 h 849"/>
                      <a:gd name="T56" fmla="*/ 185 w 447"/>
                      <a:gd name="T57" fmla="*/ 493 h 849"/>
                      <a:gd name="T58" fmla="*/ 115 w 447"/>
                      <a:gd name="T59" fmla="*/ 521 h 849"/>
                      <a:gd name="T60" fmla="*/ 62 w 447"/>
                      <a:gd name="T61" fmla="*/ 568 h 849"/>
                      <a:gd name="T62" fmla="*/ 25 w 447"/>
                      <a:gd name="T63" fmla="*/ 631 h 849"/>
                      <a:gd name="T64" fmla="*/ 12 w 447"/>
                      <a:gd name="T65" fmla="*/ 706 h 849"/>
                      <a:gd name="T66" fmla="*/ 443 w 447"/>
                      <a:gd name="T67" fmla="*/ 849 h 849"/>
                      <a:gd name="T68" fmla="*/ 445 w 447"/>
                      <a:gd name="T69" fmla="*/ 684 h 849"/>
                      <a:gd name="T70" fmla="*/ 438 w 447"/>
                      <a:gd name="T71" fmla="*/ 643 h 849"/>
                      <a:gd name="T72" fmla="*/ 422 w 447"/>
                      <a:gd name="T73" fmla="*/ 603 h 849"/>
                      <a:gd name="T74" fmla="*/ 398 w 447"/>
                      <a:gd name="T75" fmla="*/ 568 h 849"/>
                      <a:gd name="T76" fmla="*/ 367 w 447"/>
                      <a:gd name="T77" fmla="*/ 538 h 849"/>
                      <a:gd name="T78" fmla="*/ 332 w 447"/>
                      <a:gd name="T79" fmla="*/ 514 h 849"/>
                      <a:gd name="T80" fmla="*/ 293 w 447"/>
                      <a:gd name="T81" fmla="*/ 498 h 849"/>
                      <a:gd name="T82" fmla="*/ 252 w 447"/>
                      <a:gd name="T83" fmla="*/ 490 h 8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447" h="849">
                        <a:moveTo>
                          <a:pt x="230" y="488"/>
                        </a:moveTo>
                        <a:lnTo>
                          <a:pt x="229" y="488"/>
                        </a:lnTo>
                        <a:lnTo>
                          <a:pt x="229" y="488"/>
                        </a:lnTo>
                        <a:lnTo>
                          <a:pt x="229" y="490"/>
                        </a:lnTo>
                        <a:lnTo>
                          <a:pt x="229" y="490"/>
                        </a:lnTo>
                        <a:lnTo>
                          <a:pt x="219" y="468"/>
                        </a:lnTo>
                        <a:lnTo>
                          <a:pt x="227" y="466"/>
                        </a:lnTo>
                        <a:lnTo>
                          <a:pt x="235" y="465"/>
                        </a:lnTo>
                        <a:lnTo>
                          <a:pt x="243" y="461"/>
                        </a:lnTo>
                        <a:lnTo>
                          <a:pt x="252" y="456"/>
                        </a:lnTo>
                        <a:lnTo>
                          <a:pt x="260" y="453"/>
                        </a:lnTo>
                        <a:lnTo>
                          <a:pt x="267" y="448"/>
                        </a:lnTo>
                        <a:lnTo>
                          <a:pt x="275" y="443"/>
                        </a:lnTo>
                        <a:lnTo>
                          <a:pt x="282" y="436"/>
                        </a:lnTo>
                        <a:lnTo>
                          <a:pt x="297" y="418"/>
                        </a:lnTo>
                        <a:lnTo>
                          <a:pt x="307" y="398"/>
                        </a:lnTo>
                        <a:lnTo>
                          <a:pt x="313" y="376"/>
                        </a:lnTo>
                        <a:lnTo>
                          <a:pt x="315" y="353"/>
                        </a:lnTo>
                        <a:lnTo>
                          <a:pt x="315" y="356"/>
                        </a:lnTo>
                        <a:lnTo>
                          <a:pt x="317" y="343"/>
                        </a:lnTo>
                        <a:lnTo>
                          <a:pt x="320" y="315"/>
                        </a:lnTo>
                        <a:lnTo>
                          <a:pt x="322" y="273"/>
                        </a:lnTo>
                        <a:lnTo>
                          <a:pt x="322" y="225"/>
                        </a:lnTo>
                        <a:lnTo>
                          <a:pt x="317" y="172"/>
                        </a:lnTo>
                        <a:lnTo>
                          <a:pt x="308" y="120"/>
                        </a:lnTo>
                        <a:lnTo>
                          <a:pt x="292" y="73"/>
                        </a:lnTo>
                        <a:lnTo>
                          <a:pt x="268" y="35"/>
                        </a:lnTo>
                        <a:lnTo>
                          <a:pt x="260" y="27"/>
                        </a:lnTo>
                        <a:lnTo>
                          <a:pt x="252" y="20"/>
                        </a:lnTo>
                        <a:lnTo>
                          <a:pt x="242" y="14"/>
                        </a:lnTo>
                        <a:lnTo>
                          <a:pt x="232" y="9"/>
                        </a:lnTo>
                        <a:lnTo>
                          <a:pt x="222" y="5"/>
                        </a:lnTo>
                        <a:lnTo>
                          <a:pt x="212" y="2"/>
                        </a:lnTo>
                        <a:lnTo>
                          <a:pt x="202" y="0"/>
                        </a:lnTo>
                        <a:lnTo>
                          <a:pt x="190" y="0"/>
                        </a:lnTo>
                        <a:lnTo>
                          <a:pt x="134" y="15"/>
                        </a:lnTo>
                        <a:lnTo>
                          <a:pt x="90" y="53"/>
                        </a:lnTo>
                        <a:lnTo>
                          <a:pt x="57" y="108"/>
                        </a:lnTo>
                        <a:lnTo>
                          <a:pt x="34" y="172"/>
                        </a:lnTo>
                        <a:lnTo>
                          <a:pt x="17" y="235"/>
                        </a:lnTo>
                        <a:lnTo>
                          <a:pt x="9" y="291"/>
                        </a:lnTo>
                        <a:lnTo>
                          <a:pt x="4" y="333"/>
                        </a:lnTo>
                        <a:lnTo>
                          <a:pt x="2" y="353"/>
                        </a:lnTo>
                        <a:lnTo>
                          <a:pt x="0" y="375"/>
                        </a:lnTo>
                        <a:lnTo>
                          <a:pt x="84" y="375"/>
                        </a:lnTo>
                        <a:lnTo>
                          <a:pt x="87" y="391"/>
                        </a:lnTo>
                        <a:lnTo>
                          <a:pt x="95" y="408"/>
                        </a:lnTo>
                        <a:lnTo>
                          <a:pt x="104" y="423"/>
                        </a:lnTo>
                        <a:lnTo>
                          <a:pt x="115" y="436"/>
                        </a:lnTo>
                        <a:lnTo>
                          <a:pt x="122" y="443"/>
                        </a:lnTo>
                        <a:lnTo>
                          <a:pt x="129" y="448"/>
                        </a:lnTo>
                        <a:lnTo>
                          <a:pt x="135" y="453"/>
                        </a:lnTo>
                        <a:lnTo>
                          <a:pt x="142" y="456"/>
                        </a:lnTo>
                        <a:lnTo>
                          <a:pt x="150" y="460"/>
                        </a:lnTo>
                        <a:lnTo>
                          <a:pt x="157" y="463"/>
                        </a:lnTo>
                        <a:lnTo>
                          <a:pt x="165" y="466"/>
                        </a:lnTo>
                        <a:lnTo>
                          <a:pt x="172" y="468"/>
                        </a:lnTo>
                        <a:lnTo>
                          <a:pt x="185" y="493"/>
                        </a:lnTo>
                        <a:lnTo>
                          <a:pt x="149" y="505"/>
                        </a:lnTo>
                        <a:lnTo>
                          <a:pt x="115" y="521"/>
                        </a:lnTo>
                        <a:lnTo>
                          <a:pt x="87" y="543"/>
                        </a:lnTo>
                        <a:lnTo>
                          <a:pt x="62" y="568"/>
                        </a:lnTo>
                        <a:lnTo>
                          <a:pt x="40" y="598"/>
                        </a:lnTo>
                        <a:lnTo>
                          <a:pt x="25" y="631"/>
                        </a:lnTo>
                        <a:lnTo>
                          <a:pt x="15" y="668"/>
                        </a:lnTo>
                        <a:lnTo>
                          <a:pt x="12" y="706"/>
                        </a:lnTo>
                        <a:lnTo>
                          <a:pt x="9" y="829"/>
                        </a:lnTo>
                        <a:lnTo>
                          <a:pt x="443" y="849"/>
                        </a:lnTo>
                        <a:lnTo>
                          <a:pt x="447" y="706"/>
                        </a:lnTo>
                        <a:lnTo>
                          <a:pt x="445" y="684"/>
                        </a:lnTo>
                        <a:lnTo>
                          <a:pt x="443" y="663"/>
                        </a:lnTo>
                        <a:lnTo>
                          <a:pt x="438" y="643"/>
                        </a:lnTo>
                        <a:lnTo>
                          <a:pt x="430" y="623"/>
                        </a:lnTo>
                        <a:lnTo>
                          <a:pt x="422" y="603"/>
                        </a:lnTo>
                        <a:lnTo>
                          <a:pt x="410" y="586"/>
                        </a:lnTo>
                        <a:lnTo>
                          <a:pt x="398" y="568"/>
                        </a:lnTo>
                        <a:lnTo>
                          <a:pt x="383" y="553"/>
                        </a:lnTo>
                        <a:lnTo>
                          <a:pt x="367" y="538"/>
                        </a:lnTo>
                        <a:lnTo>
                          <a:pt x="350" y="524"/>
                        </a:lnTo>
                        <a:lnTo>
                          <a:pt x="332" y="514"/>
                        </a:lnTo>
                        <a:lnTo>
                          <a:pt x="313" y="505"/>
                        </a:lnTo>
                        <a:lnTo>
                          <a:pt x="293" y="498"/>
                        </a:lnTo>
                        <a:lnTo>
                          <a:pt x="273" y="493"/>
                        </a:lnTo>
                        <a:lnTo>
                          <a:pt x="252" y="490"/>
                        </a:lnTo>
                        <a:lnTo>
                          <a:pt x="230" y="48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4" name="Freeform 34"/>
                  <p:cNvSpPr>
                    <a:spLocks/>
                  </p:cNvSpPr>
                  <p:nvPr/>
                </p:nvSpPr>
                <p:spPr bwMode="auto">
                  <a:xfrm>
                    <a:off x="3355" y="1700"/>
                    <a:ext cx="236" cy="388"/>
                  </a:xfrm>
                  <a:custGeom>
                    <a:avLst/>
                    <a:gdLst>
                      <a:gd name="T0" fmla="*/ 78 w 236"/>
                      <a:gd name="T1" fmla="*/ 311 h 388"/>
                      <a:gd name="T2" fmla="*/ 78 w 236"/>
                      <a:gd name="T3" fmla="*/ 291 h 388"/>
                      <a:gd name="T4" fmla="*/ 0 w 236"/>
                      <a:gd name="T5" fmla="*/ 291 h 388"/>
                      <a:gd name="T6" fmla="*/ 5 w 236"/>
                      <a:gd name="T7" fmla="*/ 251 h 388"/>
                      <a:gd name="T8" fmla="*/ 13 w 236"/>
                      <a:gd name="T9" fmla="*/ 205 h 388"/>
                      <a:gd name="T10" fmla="*/ 25 w 236"/>
                      <a:gd name="T11" fmla="*/ 156 h 388"/>
                      <a:gd name="T12" fmla="*/ 40 w 236"/>
                      <a:gd name="T13" fmla="*/ 108 h 388"/>
                      <a:gd name="T14" fmla="*/ 60 w 236"/>
                      <a:gd name="T15" fmla="*/ 66 h 388"/>
                      <a:gd name="T16" fmla="*/ 83 w 236"/>
                      <a:gd name="T17" fmla="*/ 31 h 388"/>
                      <a:gd name="T18" fmla="*/ 113 w 236"/>
                      <a:gd name="T19" fmla="*/ 8 h 388"/>
                      <a:gd name="T20" fmla="*/ 146 w 236"/>
                      <a:gd name="T21" fmla="*/ 0 h 388"/>
                      <a:gd name="T22" fmla="*/ 160 w 236"/>
                      <a:gd name="T23" fmla="*/ 1 h 388"/>
                      <a:gd name="T24" fmla="*/ 171 w 236"/>
                      <a:gd name="T25" fmla="*/ 5 h 388"/>
                      <a:gd name="T26" fmla="*/ 183 w 236"/>
                      <a:gd name="T27" fmla="*/ 11 h 388"/>
                      <a:gd name="T28" fmla="*/ 193 w 236"/>
                      <a:gd name="T29" fmla="*/ 21 h 388"/>
                      <a:gd name="T30" fmla="*/ 209 w 236"/>
                      <a:gd name="T31" fmla="*/ 48 h 388"/>
                      <a:gd name="T32" fmla="*/ 223 w 236"/>
                      <a:gd name="T33" fmla="*/ 83 h 388"/>
                      <a:gd name="T34" fmla="*/ 229 w 236"/>
                      <a:gd name="T35" fmla="*/ 123 h 388"/>
                      <a:gd name="T36" fmla="*/ 234 w 236"/>
                      <a:gd name="T37" fmla="*/ 165 h 388"/>
                      <a:gd name="T38" fmla="*/ 236 w 236"/>
                      <a:gd name="T39" fmla="*/ 208 h 388"/>
                      <a:gd name="T40" fmla="*/ 236 w 236"/>
                      <a:gd name="T41" fmla="*/ 248 h 388"/>
                      <a:gd name="T42" fmla="*/ 233 w 236"/>
                      <a:gd name="T43" fmla="*/ 283 h 388"/>
                      <a:gd name="T44" fmla="*/ 231 w 236"/>
                      <a:gd name="T45" fmla="*/ 309 h 388"/>
                      <a:gd name="T46" fmla="*/ 231 w 236"/>
                      <a:gd name="T47" fmla="*/ 311 h 388"/>
                      <a:gd name="T48" fmla="*/ 231 w 236"/>
                      <a:gd name="T49" fmla="*/ 311 h 388"/>
                      <a:gd name="T50" fmla="*/ 231 w 236"/>
                      <a:gd name="T51" fmla="*/ 311 h 388"/>
                      <a:gd name="T52" fmla="*/ 231 w 236"/>
                      <a:gd name="T53" fmla="*/ 311 h 388"/>
                      <a:gd name="T54" fmla="*/ 231 w 236"/>
                      <a:gd name="T55" fmla="*/ 311 h 388"/>
                      <a:gd name="T56" fmla="*/ 229 w 236"/>
                      <a:gd name="T57" fmla="*/ 326 h 388"/>
                      <a:gd name="T58" fmla="*/ 224 w 236"/>
                      <a:gd name="T59" fmla="*/ 341 h 388"/>
                      <a:gd name="T60" fmla="*/ 218 w 236"/>
                      <a:gd name="T61" fmla="*/ 354 h 388"/>
                      <a:gd name="T62" fmla="*/ 208 w 236"/>
                      <a:gd name="T63" fmla="*/ 366 h 388"/>
                      <a:gd name="T64" fmla="*/ 198 w 236"/>
                      <a:gd name="T65" fmla="*/ 374 h 388"/>
                      <a:gd name="T66" fmla="*/ 185 w 236"/>
                      <a:gd name="T67" fmla="*/ 381 h 388"/>
                      <a:gd name="T68" fmla="*/ 170 w 236"/>
                      <a:gd name="T69" fmla="*/ 386 h 388"/>
                      <a:gd name="T70" fmla="*/ 155 w 236"/>
                      <a:gd name="T71" fmla="*/ 388 h 388"/>
                      <a:gd name="T72" fmla="*/ 148 w 236"/>
                      <a:gd name="T73" fmla="*/ 388 h 388"/>
                      <a:gd name="T74" fmla="*/ 140 w 236"/>
                      <a:gd name="T75" fmla="*/ 386 h 388"/>
                      <a:gd name="T76" fmla="*/ 133 w 236"/>
                      <a:gd name="T77" fmla="*/ 384 h 388"/>
                      <a:gd name="T78" fmla="*/ 125 w 236"/>
                      <a:gd name="T79" fmla="*/ 381 h 388"/>
                      <a:gd name="T80" fmla="*/ 118 w 236"/>
                      <a:gd name="T81" fmla="*/ 379 h 388"/>
                      <a:gd name="T82" fmla="*/ 111 w 236"/>
                      <a:gd name="T83" fmla="*/ 374 h 388"/>
                      <a:gd name="T84" fmla="*/ 106 w 236"/>
                      <a:gd name="T85" fmla="*/ 371 h 388"/>
                      <a:gd name="T86" fmla="*/ 100 w 236"/>
                      <a:gd name="T87" fmla="*/ 366 h 388"/>
                      <a:gd name="T88" fmla="*/ 91 w 236"/>
                      <a:gd name="T89" fmla="*/ 354 h 388"/>
                      <a:gd name="T90" fmla="*/ 85 w 236"/>
                      <a:gd name="T91" fmla="*/ 341 h 388"/>
                      <a:gd name="T92" fmla="*/ 80 w 236"/>
                      <a:gd name="T93" fmla="*/ 326 h 388"/>
                      <a:gd name="T94" fmla="*/ 78 w 236"/>
                      <a:gd name="T95" fmla="*/ 311 h 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36" h="388">
                        <a:moveTo>
                          <a:pt x="78" y="311"/>
                        </a:moveTo>
                        <a:lnTo>
                          <a:pt x="78" y="291"/>
                        </a:lnTo>
                        <a:lnTo>
                          <a:pt x="0" y="291"/>
                        </a:lnTo>
                        <a:lnTo>
                          <a:pt x="5" y="251"/>
                        </a:lnTo>
                        <a:lnTo>
                          <a:pt x="13" y="205"/>
                        </a:lnTo>
                        <a:lnTo>
                          <a:pt x="25" y="156"/>
                        </a:lnTo>
                        <a:lnTo>
                          <a:pt x="40" y="108"/>
                        </a:lnTo>
                        <a:lnTo>
                          <a:pt x="60" y="66"/>
                        </a:lnTo>
                        <a:lnTo>
                          <a:pt x="83" y="31"/>
                        </a:lnTo>
                        <a:lnTo>
                          <a:pt x="113" y="8"/>
                        </a:lnTo>
                        <a:lnTo>
                          <a:pt x="146" y="0"/>
                        </a:lnTo>
                        <a:lnTo>
                          <a:pt x="160" y="1"/>
                        </a:lnTo>
                        <a:lnTo>
                          <a:pt x="171" y="5"/>
                        </a:lnTo>
                        <a:lnTo>
                          <a:pt x="183" y="11"/>
                        </a:lnTo>
                        <a:lnTo>
                          <a:pt x="193" y="21"/>
                        </a:lnTo>
                        <a:lnTo>
                          <a:pt x="209" y="48"/>
                        </a:lnTo>
                        <a:lnTo>
                          <a:pt x="223" y="83"/>
                        </a:lnTo>
                        <a:lnTo>
                          <a:pt x="229" y="123"/>
                        </a:lnTo>
                        <a:lnTo>
                          <a:pt x="234" y="165"/>
                        </a:lnTo>
                        <a:lnTo>
                          <a:pt x="236" y="208"/>
                        </a:lnTo>
                        <a:lnTo>
                          <a:pt x="236" y="248"/>
                        </a:lnTo>
                        <a:lnTo>
                          <a:pt x="233" y="283"/>
                        </a:lnTo>
                        <a:lnTo>
                          <a:pt x="231" y="309"/>
                        </a:lnTo>
                        <a:lnTo>
                          <a:pt x="231" y="311"/>
                        </a:lnTo>
                        <a:lnTo>
                          <a:pt x="231" y="311"/>
                        </a:lnTo>
                        <a:lnTo>
                          <a:pt x="231" y="311"/>
                        </a:lnTo>
                        <a:lnTo>
                          <a:pt x="231" y="311"/>
                        </a:lnTo>
                        <a:lnTo>
                          <a:pt x="231" y="311"/>
                        </a:lnTo>
                        <a:lnTo>
                          <a:pt x="229" y="326"/>
                        </a:lnTo>
                        <a:lnTo>
                          <a:pt x="224" y="341"/>
                        </a:lnTo>
                        <a:lnTo>
                          <a:pt x="218" y="354"/>
                        </a:lnTo>
                        <a:lnTo>
                          <a:pt x="208" y="366"/>
                        </a:lnTo>
                        <a:lnTo>
                          <a:pt x="198" y="374"/>
                        </a:lnTo>
                        <a:lnTo>
                          <a:pt x="185" y="381"/>
                        </a:lnTo>
                        <a:lnTo>
                          <a:pt x="170" y="386"/>
                        </a:lnTo>
                        <a:lnTo>
                          <a:pt x="155" y="388"/>
                        </a:lnTo>
                        <a:lnTo>
                          <a:pt x="148" y="388"/>
                        </a:lnTo>
                        <a:lnTo>
                          <a:pt x="140" y="386"/>
                        </a:lnTo>
                        <a:lnTo>
                          <a:pt x="133" y="384"/>
                        </a:lnTo>
                        <a:lnTo>
                          <a:pt x="125" y="381"/>
                        </a:lnTo>
                        <a:lnTo>
                          <a:pt x="118" y="379"/>
                        </a:lnTo>
                        <a:lnTo>
                          <a:pt x="111" y="374"/>
                        </a:lnTo>
                        <a:lnTo>
                          <a:pt x="106" y="371"/>
                        </a:lnTo>
                        <a:lnTo>
                          <a:pt x="100" y="366"/>
                        </a:lnTo>
                        <a:lnTo>
                          <a:pt x="91" y="354"/>
                        </a:lnTo>
                        <a:lnTo>
                          <a:pt x="85" y="341"/>
                        </a:lnTo>
                        <a:lnTo>
                          <a:pt x="80" y="326"/>
                        </a:lnTo>
                        <a:lnTo>
                          <a:pt x="78" y="311"/>
                        </a:lnTo>
                        <a:close/>
                      </a:path>
                    </a:pathLst>
                  </a:custGeom>
                  <a:solidFill>
                    <a:srgbClr val="54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5" name="Freeform 35"/>
                  <p:cNvSpPr>
                    <a:spLocks/>
                  </p:cNvSpPr>
                  <p:nvPr/>
                </p:nvSpPr>
                <p:spPr bwMode="auto">
                  <a:xfrm>
                    <a:off x="3356" y="1701"/>
                    <a:ext cx="233" cy="385"/>
                  </a:xfrm>
                  <a:custGeom>
                    <a:avLst/>
                    <a:gdLst>
                      <a:gd name="T0" fmla="*/ 79 w 233"/>
                      <a:gd name="T1" fmla="*/ 310 h 385"/>
                      <a:gd name="T2" fmla="*/ 79 w 233"/>
                      <a:gd name="T3" fmla="*/ 288 h 385"/>
                      <a:gd name="T4" fmla="*/ 0 w 233"/>
                      <a:gd name="T5" fmla="*/ 288 h 385"/>
                      <a:gd name="T6" fmla="*/ 5 w 233"/>
                      <a:gd name="T7" fmla="*/ 248 h 385"/>
                      <a:gd name="T8" fmla="*/ 12 w 233"/>
                      <a:gd name="T9" fmla="*/ 202 h 385"/>
                      <a:gd name="T10" fmla="*/ 24 w 233"/>
                      <a:gd name="T11" fmla="*/ 155 h 385"/>
                      <a:gd name="T12" fmla="*/ 39 w 233"/>
                      <a:gd name="T13" fmla="*/ 109 h 385"/>
                      <a:gd name="T14" fmla="*/ 59 w 233"/>
                      <a:gd name="T15" fmla="*/ 65 h 385"/>
                      <a:gd name="T16" fmla="*/ 82 w 233"/>
                      <a:gd name="T17" fmla="*/ 32 h 385"/>
                      <a:gd name="T18" fmla="*/ 110 w 233"/>
                      <a:gd name="T19" fmla="*/ 9 h 385"/>
                      <a:gd name="T20" fmla="*/ 144 w 233"/>
                      <a:gd name="T21" fmla="*/ 0 h 385"/>
                      <a:gd name="T22" fmla="*/ 157 w 233"/>
                      <a:gd name="T23" fmla="*/ 2 h 385"/>
                      <a:gd name="T24" fmla="*/ 170 w 233"/>
                      <a:gd name="T25" fmla="*/ 5 h 385"/>
                      <a:gd name="T26" fmla="*/ 182 w 233"/>
                      <a:gd name="T27" fmla="*/ 12 h 385"/>
                      <a:gd name="T28" fmla="*/ 192 w 233"/>
                      <a:gd name="T29" fmla="*/ 22 h 385"/>
                      <a:gd name="T30" fmla="*/ 208 w 233"/>
                      <a:gd name="T31" fmla="*/ 49 h 385"/>
                      <a:gd name="T32" fmla="*/ 220 w 233"/>
                      <a:gd name="T33" fmla="*/ 84 h 385"/>
                      <a:gd name="T34" fmla="*/ 228 w 233"/>
                      <a:gd name="T35" fmla="*/ 122 h 385"/>
                      <a:gd name="T36" fmla="*/ 232 w 233"/>
                      <a:gd name="T37" fmla="*/ 164 h 385"/>
                      <a:gd name="T38" fmla="*/ 233 w 233"/>
                      <a:gd name="T39" fmla="*/ 207 h 385"/>
                      <a:gd name="T40" fmla="*/ 233 w 233"/>
                      <a:gd name="T41" fmla="*/ 245 h 385"/>
                      <a:gd name="T42" fmla="*/ 230 w 233"/>
                      <a:gd name="T43" fmla="*/ 280 h 385"/>
                      <a:gd name="T44" fmla="*/ 228 w 233"/>
                      <a:gd name="T45" fmla="*/ 307 h 385"/>
                      <a:gd name="T46" fmla="*/ 228 w 233"/>
                      <a:gd name="T47" fmla="*/ 308 h 385"/>
                      <a:gd name="T48" fmla="*/ 228 w 233"/>
                      <a:gd name="T49" fmla="*/ 308 h 385"/>
                      <a:gd name="T50" fmla="*/ 228 w 233"/>
                      <a:gd name="T51" fmla="*/ 308 h 385"/>
                      <a:gd name="T52" fmla="*/ 228 w 233"/>
                      <a:gd name="T53" fmla="*/ 308 h 385"/>
                      <a:gd name="T54" fmla="*/ 228 w 233"/>
                      <a:gd name="T55" fmla="*/ 308 h 385"/>
                      <a:gd name="T56" fmla="*/ 227 w 233"/>
                      <a:gd name="T57" fmla="*/ 323 h 385"/>
                      <a:gd name="T58" fmla="*/ 222 w 233"/>
                      <a:gd name="T59" fmla="*/ 338 h 385"/>
                      <a:gd name="T60" fmla="*/ 215 w 233"/>
                      <a:gd name="T61" fmla="*/ 352 h 385"/>
                      <a:gd name="T62" fmla="*/ 205 w 233"/>
                      <a:gd name="T63" fmla="*/ 362 h 385"/>
                      <a:gd name="T64" fmla="*/ 195 w 233"/>
                      <a:gd name="T65" fmla="*/ 372 h 385"/>
                      <a:gd name="T66" fmla="*/ 182 w 233"/>
                      <a:gd name="T67" fmla="*/ 378 h 385"/>
                      <a:gd name="T68" fmla="*/ 167 w 233"/>
                      <a:gd name="T69" fmla="*/ 383 h 385"/>
                      <a:gd name="T70" fmla="*/ 152 w 233"/>
                      <a:gd name="T71" fmla="*/ 385 h 385"/>
                      <a:gd name="T72" fmla="*/ 145 w 233"/>
                      <a:gd name="T73" fmla="*/ 385 h 385"/>
                      <a:gd name="T74" fmla="*/ 137 w 233"/>
                      <a:gd name="T75" fmla="*/ 383 h 385"/>
                      <a:gd name="T76" fmla="*/ 130 w 233"/>
                      <a:gd name="T77" fmla="*/ 382 h 385"/>
                      <a:gd name="T78" fmla="*/ 124 w 233"/>
                      <a:gd name="T79" fmla="*/ 378 h 385"/>
                      <a:gd name="T80" fmla="*/ 117 w 233"/>
                      <a:gd name="T81" fmla="*/ 377 h 385"/>
                      <a:gd name="T82" fmla="*/ 112 w 233"/>
                      <a:gd name="T83" fmla="*/ 372 h 385"/>
                      <a:gd name="T84" fmla="*/ 105 w 233"/>
                      <a:gd name="T85" fmla="*/ 368 h 385"/>
                      <a:gd name="T86" fmla="*/ 100 w 233"/>
                      <a:gd name="T87" fmla="*/ 363 h 385"/>
                      <a:gd name="T88" fmla="*/ 90 w 233"/>
                      <a:gd name="T89" fmla="*/ 352 h 385"/>
                      <a:gd name="T90" fmla="*/ 84 w 233"/>
                      <a:gd name="T91" fmla="*/ 338 h 385"/>
                      <a:gd name="T92" fmla="*/ 80 w 233"/>
                      <a:gd name="T93" fmla="*/ 325 h 385"/>
                      <a:gd name="T94" fmla="*/ 79 w 233"/>
                      <a:gd name="T95" fmla="*/ 310 h 3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33" h="385">
                        <a:moveTo>
                          <a:pt x="79" y="310"/>
                        </a:moveTo>
                        <a:lnTo>
                          <a:pt x="79" y="288"/>
                        </a:lnTo>
                        <a:lnTo>
                          <a:pt x="0" y="288"/>
                        </a:lnTo>
                        <a:lnTo>
                          <a:pt x="5" y="248"/>
                        </a:lnTo>
                        <a:lnTo>
                          <a:pt x="12" y="202"/>
                        </a:lnTo>
                        <a:lnTo>
                          <a:pt x="24" y="155"/>
                        </a:lnTo>
                        <a:lnTo>
                          <a:pt x="39" y="109"/>
                        </a:lnTo>
                        <a:lnTo>
                          <a:pt x="59" y="65"/>
                        </a:lnTo>
                        <a:lnTo>
                          <a:pt x="82" y="32"/>
                        </a:lnTo>
                        <a:lnTo>
                          <a:pt x="110" y="9"/>
                        </a:lnTo>
                        <a:lnTo>
                          <a:pt x="144" y="0"/>
                        </a:lnTo>
                        <a:lnTo>
                          <a:pt x="157" y="2"/>
                        </a:lnTo>
                        <a:lnTo>
                          <a:pt x="170" y="5"/>
                        </a:lnTo>
                        <a:lnTo>
                          <a:pt x="182" y="12"/>
                        </a:lnTo>
                        <a:lnTo>
                          <a:pt x="192" y="22"/>
                        </a:lnTo>
                        <a:lnTo>
                          <a:pt x="208" y="49"/>
                        </a:lnTo>
                        <a:lnTo>
                          <a:pt x="220" y="84"/>
                        </a:lnTo>
                        <a:lnTo>
                          <a:pt x="228" y="122"/>
                        </a:lnTo>
                        <a:lnTo>
                          <a:pt x="232" y="164"/>
                        </a:lnTo>
                        <a:lnTo>
                          <a:pt x="233" y="207"/>
                        </a:lnTo>
                        <a:lnTo>
                          <a:pt x="233" y="245"/>
                        </a:lnTo>
                        <a:lnTo>
                          <a:pt x="230" y="280"/>
                        </a:lnTo>
                        <a:lnTo>
                          <a:pt x="228" y="307"/>
                        </a:lnTo>
                        <a:lnTo>
                          <a:pt x="228" y="308"/>
                        </a:lnTo>
                        <a:lnTo>
                          <a:pt x="228" y="308"/>
                        </a:lnTo>
                        <a:lnTo>
                          <a:pt x="228" y="308"/>
                        </a:lnTo>
                        <a:lnTo>
                          <a:pt x="228" y="308"/>
                        </a:lnTo>
                        <a:lnTo>
                          <a:pt x="228" y="308"/>
                        </a:lnTo>
                        <a:lnTo>
                          <a:pt x="227" y="323"/>
                        </a:lnTo>
                        <a:lnTo>
                          <a:pt x="222" y="338"/>
                        </a:lnTo>
                        <a:lnTo>
                          <a:pt x="215" y="352"/>
                        </a:lnTo>
                        <a:lnTo>
                          <a:pt x="205" y="362"/>
                        </a:lnTo>
                        <a:lnTo>
                          <a:pt x="195" y="372"/>
                        </a:lnTo>
                        <a:lnTo>
                          <a:pt x="182" y="378"/>
                        </a:lnTo>
                        <a:lnTo>
                          <a:pt x="167" y="383"/>
                        </a:lnTo>
                        <a:lnTo>
                          <a:pt x="152" y="385"/>
                        </a:lnTo>
                        <a:lnTo>
                          <a:pt x="145" y="385"/>
                        </a:lnTo>
                        <a:lnTo>
                          <a:pt x="137" y="383"/>
                        </a:lnTo>
                        <a:lnTo>
                          <a:pt x="130" y="382"/>
                        </a:lnTo>
                        <a:lnTo>
                          <a:pt x="124" y="378"/>
                        </a:lnTo>
                        <a:lnTo>
                          <a:pt x="117" y="377"/>
                        </a:lnTo>
                        <a:lnTo>
                          <a:pt x="112" y="372"/>
                        </a:lnTo>
                        <a:lnTo>
                          <a:pt x="105" y="368"/>
                        </a:lnTo>
                        <a:lnTo>
                          <a:pt x="100" y="363"/>
                        </a:lnTo>
                        <a:lnTo>
                          <a:pt x="90" y="352"/>
                        </a:lnTo>
                        <a:lnTo>
                          <a:pt x="84" y="338"/>
                        </a:lnTo>
                        <a:lnTo>
                          <a:pt x="80" y="325"/>
                        </a:lnTo>
                        <a:lnTo>
                          <a:pt x="79" y="310"/>
                        </a:lnTo>
                        <a:close/>
                      </a:path>
                    </a:pathLst>
                  </a:custGeom>
                  <a:solidFill>
                    <a:srgbClr val="59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6" name="Freeform 36"/>
                  <p:cNvSpPr>
                    <a:spLocks/>
                  </p:cNvSpPr>
                  <p:nvPr/>
                </p:nvSpPr>
                <p:spPr bwMode="auto">
                  <a:xfrm>
                    <a:off x="3358" y="1703"/>
                    <a:ext cx="230" cy="380"/>
                  </a:xfrm>
                  <a:custGeom>
                    <a:avLst/>
                    <a:gdLst>
                      <a:gd name="T0" fmla="*/ 77 w 230"/>
                      <a:gd name="T1" fmla="*/ 306 h 380"/>
                      <a:gd name="T2" fmla="*/ 77 w 230"/>
                      <a:gd name="T3" fmla="*/ 286 h 380"/>
                      <a:gd name="T4" fmla="*/ 0 w 230"/>
                      <a:gd name="T5" fmla="*/ 285 h 380"/>
                      <a:gd name="T6" fmla="*/ 5 w 230"/>
                      <a:gd name="T7" fmla="*/ 245 h 380"/>
                      <a:gd name="T8" fmla="*/ 12 w 230"/>
                      <a:gd name="T9" fmla="*/ 200 h 380"/>
                      <a:gd name="T10" fmla="*/ 23 w 230"/>
                      <a:gd name="T11" fmla="*/ 153 h 380"/>
                      <a:gd name="T12" fmla="*/ 38 w 230"/>
                      <a:gd name="T13" fmla="*/ 107 h 380"/>
                      <a:gd name="T14" fmla="*/ 57 w 230"/>
                      <a:gd name="T15" fmla="*/ 65 h 380"/>
                      <a:gd name="T16" fmla="*/ 80 w 230"/>
                      <a:gd name="T17" fmla="*/ 32 h 380"/>
                      <a:gd name="T18" fmla="*/ 108 w 230"/>
                      <a:gd name="T19" fmla="*/ 8 h 380"/>
                      <a:gd name="T20" fmla="*/ 142 w 230"/>
                      <a:gd name="T21" fmla="*/ 0 h 380"/>
                      <a:gd name="T22" fmla="*/ 155 w 230"/>
                      <a:gd name="T23" fmla="*/ 2 h 380"/>
                      <a:gd name="T24" fmla="*/ 167 w 230"/>
                      <a:gd name="T25" fmla="*/ 5 h 380"/>
                      <a:gd name="T26" fmla="*/ 178 w 230"/>
                      <a:gd name="T27" fmla="*/ 12 h 380"/>
                      <a:gd name="T28" fmla="*/ 188 w 230"/>
                      <a:gd name="T29" fmla="*/ 22 h 380"/>
                      <a:gd name="T30" fmla="*/ 205 w 230"/>
                      <a:gd name="T31" fmla="*/ 48 h 380"/>
                      <a:gd name="T32" fmla="*/ 216 w 230"/>
                      <a:gd name="T33" fmla="*/ 82 h 380"/>
                      <a:gd name="T34" fmla="*/ 225 w 230"/>
                      <a:gd name="T35" fmla="*/ 122 h 380"/>
                      <a:gd name="T36" fmla="*/ 228 w 230"/>
                      <a:gd name="T37" fmla="*/ 162 h 380"/>
                      <a:gd name="T38" fmla="*/ 230 w 230"/>
                      <a:gd name="T39" fmla="*/ 203 h 380"/>
                      <a:gd name="T40" fmla="*/ 230 w 230"/>
                      <a:gd name="T41" fmla="*/ 243 h 380"/>
                      <a:gd name="T42" fmla="*/ 226 w 230"/>
                      <a:gd name="T43" fmla="*/ 276 h 380"/>
                      <a:gd name="T44" fmla="*/ 225 w 230"/>
                      <a:gd name="T45" fmla="*/ 303 h 380"/>
                      <a:gd name="T46" fmla="*/ 225 w 230"/>
                      <a:gd name="T47" fmla="*/ 305 h 380"/>
                      <a:gd name="T48" fmla="*/ 225 w 230"/>
                      <a:gd name="T49" fmla="*/ 305 h 380"/>
                      <a:gd name="T50" fmla="*/ 225 w 230"/>
                      <a:gd name="T51" fmla="*/ 305 h 380"/>
                      <a:gd name="T52" fmla="*/ 225 w 230"/>
                      <a:gd name="T53" fmla="*/ 306 h 380"/>
                      <a:gd name="T54" fmla="*/ 225 w 230"/>
                      <a:gd name="T55" fmla="*/ 306 h 380"/>
                      <a:gd name="T56" fmla="*/ 223 w 230"/>
                      <a:gd name="T57" fmla="*/ 321 h 380"/>
                      <a:gd name="T58" fmla="*/ 218 w 230"/>
                      <a:gd name="T59" fmla="*/ 335 h 380"/>
                      <a:gd name="T60" fmla="*/ 211 w 230"/>
                      <a:gd name="T61" fmla="*/ 346 h 380"/>
                      <a:gd name="T62" fmla="*/ 203 w 230"/>
                      <a:gd name="T63" fmla="*/ 358 h 380"/>
                      <a:gd name="T64" fmla="*/ 191 w 230"/>
                      <a:gd name="T65" fmla="*/ 366 h 380"/>
                      <a:gd name="T66" fmla="*/ 180 w 230"/>
                      <a:gd name="T67" fmla="*/ 373 h 380"/>
                      <a:gd name="T68" fmla="*/ 165 w 230"/>
                      <a:gd name="T69" fmla="*/ 378 h 380"/>
                      <a:gd name="T70" fmla="*/ 150 w 230"/>
                      <a:gd name="T71" fmla="*/ 380 h 380"/>
                      <a:gd name="T72" fmla="*/ 143 w 230"/>
                      <a:gd name="T73" fmla="*/ 380 h 380"/>
                      <a:gd name="T74" fmla="*/ 135 w 230"/>
                      <a:gd name="T75" fmla="*/ 378 h 380"/>
                      <a:gd name="T76" fmla="*/ 128 w 230"/>
                      <a:gd name="T77" fmla="*/ 376 h 380"/>
                      <a:gd name="T78" fmla="*/ 122 w 230"/>
                      <a:gd name="T79" fmla="*/ 375 h 380"/>
                      <a:gd name="T80" fmla="*/ 117 w 230"/>
                      <a:gd name="T81" fmla="*/ 371 h 380"/>
                      <a:gd name="T82" fmla="*/ 110 w 230"/>
                      <a:gd name="T83" fmla="*/ 368 h 380"/>
                      <a:gd name="T84" fmla="*/ 103 w 230"/>
                      <a:gd name="T85" fmla="*/ 363 h 380"/>
                      <a:gd name="T86" fmla="*/ 98 w 230"/>
                      <a:gd name="T87" fmla="*/ 358 h 380"/>
                      <a:gd name="T88" fmla="*/ 90 w 230"/>
                      <a:gd name="T89" fmla="*/ 346 h 380"/>
                      <a:gd name="T90" fmla="*/ 83 w 230"/>
                      <a:gd name="T91" fmla="*/ 335 h 380"/>
                      <a:gd name="T92" fmla="*/ 78 w 230"/>
                      <a:gd name="T93" fmla="*/ 321 h 380"/>
                      <a:gd name="T94" fmla="*/ 77 w 230"/>
                      <a:gd name="T95" fmla="*/ 306 h 3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30" h="380">
                        <a:moveTo>
                          <a:pt x="77" y="306"/>
                        </a:moveTo>
                        <a:lnTo>
                          <a:pt x="77" y="286"/>
                        </a:lnTo>
                        <a:lnTo>
                          <a:pt x="0" y="285"/>
                        </a:lnTo>
                        <a:lnTo>
                          <a:pt x="5" y="245"/>
                        </a:lnTo>
                        <a:lnTo>
                          <a:pt x="12" y="200"/>
                        </a:lnTo>
                        <a:lnTo>
                          <a:pt x="23" y="153"/>
                        </a:lnTo>
                        <a:lnTo>
                          <a:pt x="38" y="107"/>
                        </a:lnTo>
                        <a:lnTo>
                          <a:pt x="57" y="65"/>
                        </a:lnTo>
                        <a:lnTo>
                          <a:pt x="80" y="32"/>
                        </a:lnTo>
                        <a:lnTo>
                          <a:pt x="108" y="8"/>
                        </a:lnTo>
                        <a:lnTo>
                          <a:pt x="142" y="0"/>
                        </a:lnTo>
                        <a:lnTo>
                          <a:pt x="155" y="2"/>
                        </a:lnTo>
                        <a:lnTo>
                          <a:pt x="167" y="5"/>
                        </a:lnTo>
                        <a:lnTo>
                          <a:pt x="178" y="12"/>
                        </a:lnTo>
                        <a:lnTo>
                          <a:pt x="188" y="22"/>
                        </a:lnTo>
                        <a:lnTo>
                          <a:pt x="205" y="48"/>
                        </a:lnTo>
                        <a:lnTo>
                          <a:pt x="216" y="82"/>
                        </a:lnTo>
                        <a:lnTo>
                          <a:pt x="225" y="122"/>
                        </a:lnTo>
                        <a:lnTo>
                          <a:pt x="228" y="162"/>
                        </a:lnTo>
                        <a:lnTo>
                          <a:pt x="230" y="203"/>
                        </a:lnTo>
                        <a:lnTo>
                          <a:pt x="230" y="243"/>
                        </a:lnTo>
                        <a:lnTo>
                          <a:pt x="226" y="276"/>
                        </a:lnTo>
                        <a:lnTo>
                          <a:pt x="225" y="303"/>
                        </a:lnTo>
                        <a:lnTo>
                          <a:pt x="225" y="305"/>
                        </a:lnTo>
                        <a:lnTo>
                          <a:pt x="225" y="305"/>
                        </a:lnTo>
                        <a:lnTo>
                          <a:pt x="225" y="305"/>
                        </a:lnTo>
                        <a:lnTo>
                          <a:pt x="225" y="306"/>
                        </a:lnTo>
                        <a:lnTo>
                          <a:pt x="225" y="306"/>
                        </a:lnTo>
                        <a:lnTo>
                          <a:pt x="223" y="321"/>
                        </a:lnTo>
                        <a:lnTo>
                          <a:pt x="218" y="335"/>
                        </a:lnTo>
                        <a:lnTo>
                          <a:pt x="211" y="346"/>
                        </a:lnTo>
                        <a:lnTo>
                          <a:pt x="203" y="358"/>
                        </a:lnTo>
                        <a:lnTo>
                          <a:pt x="191" y="366"/>
                        </a:lnTo>
                        <a:lnTo>
                          <a:pt x="180" y="373"/>
                        </a:lnTo>
                        <a:lnTo>
                          <a:pt x="165" y="378"/>
                        </a:lnTo>
                        <a:lnTo>
                          <a:pt x="150" y="380"/>
                        </a:lnTo>
                        <a:lnTo>
                          <a:pt x="143" y="380"/>
                        </a:lnTo>
                        <a:lnTo>
                          <a:pt x="135" y="378"/>
                        </a:lnTo>
                        <a:lnTo>
                          <a:pt x="128" y="376"/>
                        </a:lnTo>
                        <a:lnTo>
                          <a:pt x="122" y="375"/>
                        </a:lnTo>
                        <a:lnTo>
                          <a:pt x="117" y="371"/>
                        </a:lnTo>
                        <a:lnTo>
                          <a:pt x="110" y="368"/>
                        </a:lnTo>
                        <a:lnTo>
                          <a:pt x="103" y="363"/>
                        </a:lnTo>
                        <a:lnTo>
                          <a:pt x="98" y="358"/>
                        </a:lnTo>
                        <a:lnTo>
                          <a:pt x="90" y="346"/>
                        </a:lnTo>
                        <a:lnTo>
                          <a:pt x="83" y="335"/>
                        </a:lnTo>
                        <a:lnTo>
                          <a:pt x="78" y="321"/>
                        </a:lnTo>
                        <a:lnTo>
                          <a:pt x="77" y="306"/>
                        </a:lnTo>
                        <a:close/>
                      </a:path>
                    </a:pathLst>
                  </a:custGeom>
                  <a:solidFill>
                    <a:srgbClr val="5E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7" name="Freeform 37"/>
                  <p:cNvSpPr>
                    <a:spLocks/>
                  </p:cNvSpPr>
                  <p:nvPr/>
                </p:nvSpPr>
                <p:spPr bwMode="auto">
                  <a:xfrm>
                    <a:off x="3358" y="1705"/>
                    <a:ext cx="228" cy="376"/>
                  </a:xfrm>
                  <a:custGeom>
                    <a:avLst/>
                    <a:gdLst>
                      <a:gd name="T0" fmla="*/ 78 w 228"/>
                      <a:gd name="T1" fmla="*/ 303 h 376"/>
                      <a:gd name="T2" fmla="*/ 78 w 228"/>
                      <a:gd name="T3" fmla="*/ 283 h 376"/>
                      <a:gd name="T4" fmla="*/ 0 w 228"/>
                      <a:gd name="T5" fmla="*/ 283 h 376"/>
                      <a:gd name="T6" fmla="*/ 5 w 228"/>
                      <a:gd name="T7" fmla="*/ 243 h 376"/>
                      <a:gd name="T8" fmla="*/ 13 w 228"/>
                      <a:gd name="T9" fmla="*/ 198 h 376"/>
                      <a:gd name="T10" fmla="*/ 25 w 228"/>
                      <a:gd name="T11" fmla="*/ 151 h 376"/>
                      <a:gd name="T12" fmla="*/ 38 w 228"/>
                      <a:gd name="T13" fmla="*/ 106 h 376"/>
                      <a:gd name="T14" fmla="*/ 58 w 228"/>
                      <a:gd name="T15" fmla="*/ 65 h 376"/>
                      <a:gd name="T16" fmla="*/ 82 w 228"/>
                      <a:gd name="T17" fmla="*/ 31 h 376"/>
                      <a:gd name="T18" fmla="*/ 108 w 228"/>
                      <a:gd name="T19" fmla="*/ 8 h 376"/>
                      <a:gd name="T20" fmla="*/ 142 w 228"/>
                      <a:gd name="T21" fmla="*/ 0 h 376"/>
                      <a:gd name="T22" fmla="*/ 155 w 228"/>
                      <a:gd name="T23" fmla="*/ 1 h 376"/>
                      <a:gd name="T24" fmla="*/ 167 w 228"/>
                      <a:gd name="T25" fmla="*/ 5 h 376"/>
                      <a:gd name="T26" fmla="*/ 177 w 228"/>
                      <a:gd name="T27" fmla="*/ 11 h 376"/>
                      <a:gd name="T28" fmla="*/ 186 w 228"/>
                      <a:gd name="T29" fmla="*/ 21 h 376"/>
                      <a:gd name="T30" fmla="*/ 203 w 228"/>
                      <a:gd name="T31" fmla="*/ 48 h 376"/>
                      <a:gd name="T32" fmla="*/ 215 w 228"/>
                      <a:gd name="T33" fmla="*/ 81 h 376"/>
                      <a:gd name="T34" fmla="*/ 223 w 228"/>
                      <a:gd name="T35" fmla="*/ 120 h 376"/>
                      <a:gd name="T36" fmla="*/ 226 w 228"/>
                      <a:gd name="T37" fmla="*/ 160 h 376"/>
                      <a:gd name="T38" fmla="*/ 228 w 228"/>
                      <a:gd name="T39" fmla="*/ 201 h 376"/>
                      <a:gd name="T40" fmla="*/ 228 w 228"/>
                      <a:gd name="T41" fmla="*/ 239 h 376"/>
                      <a:gd name="T42" fmla="*/ 225 w 228"/>
                      <a:gd name="T43" fmla="*/ 273 h 376"/>
                      <a:gd name="T44" fmla="*/ 223 w 228"/>
                      <a:gd name="T45" fmla="*/ 299 h 376"/>
                      <a:gd name="T46" fmla="*/ 223 w 228"/>
                      <a:gd name="T47" fmla="*/ 301 h 376"/>
                      <a:gd name="T48" fmla="*/ 223 w 228"/>
                      <a:gd name="T49" fmla="*/ 301 h 376"/>
                      <a:gd name="T50" fmla="*/ 223 w 228"/>
                      <a:gd name="T51" fmla="*/ 301 h 376"/>
                      <a:gd name="T52" fmla="*/ 223 w 228"/>
                      <a:gd name="T53" fmla="*/ 303 h 376"/>
                      <a:gd name="T54" fmla="*/ 223 w 228"/>
                      <a:gd name="T55" fmla="*/ 303 h 376"/>
                      <a:gd name="T56" fmla="*/ 221 w 228"/>
                      <a:gd name="T57" fmla="*/ 318 h 376"/>
                      <a:gd name="T58" fmla="*/ 218 w 228"/>
                      <a:gd name="T59" fmla="*/ 331 h 376"/>
                      <a:gd name="T60" fmla="*/ 210 w 228"/>
                      <a:gd name="T61" fmla="*/ 343 h 376"/>
                      <a:gd name="T62" fmla="*/ 201 w 228"/>
                      <a:gd name="T63" fmla="*/ 354 h 376"/>
                      <a:gd name="T64" fmla="*/ 190 w 228"/>
                      <a:gd name="T65" fmla="*/ 363 h 376"/>
                      <a:gd name="T66" fmla="*/ 178 w 228"/>
                      <a:gd name="T67" fmla="*/ 369 h 376"/>
                      <a:gd name="T68" fmla="*/ 165 w 228"/>
                      <a:gd name="T69" fmla="*/ 374 h 376"/>
                      <a:gd name="T70" fmla="*/ 150 w 228"/>
                      <a:gd name="T71" fmla="*/ 376 h 376"/>
                      <a:gd name="T72" fmla="*/ 143 w 228"/>
                      <a:gd name="T73" fmla="*/ 376 h 376"/>
                      <a:gd name="T74" fmla="*/ 135 w 228"/>
                      <a:gd name="T75" fmla="*/ 374 h 376"/>
                      <a:gd name="T76" fmla="*/ 128 w 228"/>
                      <a:gd name="T77" fmla="*/ 373 h 376"/>
                      <a:gd name="T78" fmla="*/ 123 w 228"/>
                      <a:gd name="T79" fmla="*/ 371 h 376"/>
                      <a:gd name="T80" fmla="*/ 117 w 228"/>
                      <a:gd name="T81" fmla="*/ 368 h 376"/>
                      <a:gd name="T82" fmla="*/ 110 w 228"/>
                      <a:gd name="T83" fmla="*/ 364 h 376"/>
                      <a:gd name="T84" fmla="*/ 105 w 228"/>
                      <a:gd name="T85" fmla="*/ 359 h 376"/>
                      <a:gd name="T86" fmla="*/ 100 w 228"/>
                      <a:gd name="T87" fmla="*/ 354 h 376"/>
                      <a:gd name="T88" fmla="*/ 92 w 228"/>
                      <a:gd name="T89" fmla="*/ 343 h 376"/>
                      <a:gd name="T90" fmla="*/ 85 w 228"/>
                      <a:gd name="T91" fmla="*/ 331 h 376"/>
                      <a:gd name="T92" fmla="*/ 80 w 228"/>
                      <a:gd name="T93" fmla="*/ 318 h 376"/>
                      <a:gd name="T94" fmla="*/ 78 w 228"/>
                      <a:gd name="T95" fmla="*/ 303 h 3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28" h="376">
                        <a:moveTo>
                          <a:pt x="78" y="303"/>
                        </a:moveTo>
                        <a:lnTo>
                          <a:pt x="78" y="283"/>
                        </a:lnTo>
                        <a:lnTo>
                          <a:pt x="0" y="283"/>
                        </a:lnTo>
                        <a:lnTo>
                          <a:pt x="5" y="243"/>
                        </a:lnTo>
                        <a:lnTo>
                          <a:pt x="13" y="198"/>
                        </a:lnTo>
                        <a:lnTo>
                          <a:pt x="25" y="151"/>
                        </a:lnTo>
                        <a:lnTo>
                          <a:pt x="38" y="106"/>
                        </a:lnTo>
                        <a:lnTo>
                          <a:pt x="58" y="65"/>
                        </a:lnTo>
                        <a:lnTo>
                          <a:pt x="82" y="31"/>
                        </a:lnTo>
                        <a:lnTo>
                          <a:pt x="108" y="8"/>
                        </a:lnTo>
                        <a:lnTo>
                          <a:pt x="142" y="0"/>
                        </a:lnTo>
                        <a:lnTo>
                          <a:pt x="155" y="1"/>
                        </a:lnTo>
                        <a:lnTo>
                          <a:pt x="167" y="5"/>
                        </a:lnTo>
                        <a:lnTo>
                          <a:pt x="177" y="11"/>
                        </a:lnTo>
                        <a:lnTo>
                          <a:pt x="186" y="21"/>
                        </a:lnTo>
                        <a:lnTo>
                          <a:pt x="203" y="48"/>
                        </a:lnTo>
                        <a:lnTo>
                          <a:pt x="215" y="81"/>
                        </a:lnTo>
                        <a:lnTo>
                          <a:pt x="223" y="120"/>
                        </a:lnTo>
                        <a:lnTo>
                          <a:pt x="226" y="160"/>
                        </a:lnTo>
                        <a:lnTo>
                          <a:pt x="228" y="201"/>
                        </a:lnTo>
                        <a:lnTo>
                          <a:pt x="228" y="239"/>
                        </a:lnTo>
                        <a:lnTo>
                          <a:pt x="225" y="273"/>
                        </a:lnTo>
                        <a:lnTo>
                          <a:pt x="223" y="299"/>
                        </a:lnTo>
                        <a:lnTo>
                          <a:pt x="223" y="301"/>
                        </a:lnTo>
                        <a:lnTo>
                          <a:pt x="223" y="301"/>
                        </a:lnTo>
                        <a:lnTo>
                          <a:pt x="223" y="301"/>
                        </a:lnTo>
                        <a:lnTo>
                          <a:pt x="223" y="303"/>
                        </a:lnTo>
                        <a:lnTo>
                          <a:pt x="223" y="303"/>
                        </a:lnTo>
                        <a:lnTo>
                          <a:pt x="221" y="318"/>
                        </a:lnTo>
                        <a:lnTo>
                          <a:pt x="218" y="331"/>
                        </a:lnTo>
                        <a:lnTo>
                          <a:pt x="210" y="343"/>
                        </a:lnTo>
                        <a:lnTo>
                          <a:pt x="201" y="354"/>
                        </a:lnTo>
                        <a:lnTo>
                          <a:pt x="190" y="363"/>
                        </a:lnTo>
                        <a:lnTo>
                          <a:pt x="178" y="369"/>
                        </a:lnTo>
                        <a:lnTo>
                          <a:pt x="165" y="374"/>
                        </a:lnTo>
                        <a:lnTo>
                          <a:pt x="150" y="376"/>
                        </a:lnTo>
                        <a:lnTo>
                          <a:pt x="143" y="376"/>
                        </a:lnTo>
                        <a:lnTo>
                          <a:pt x="135" y="374"/>
                        </a:lnTo>
                        <a:lnTo>
                          <a:pt x="128" y="373"/>
                        </a:lnTo>
                        <a:lnTo>
                          <a:pt x="123" y="371"/>
                        </a:lnTo>
                        <a:lnTo>
                          <a:pt x="117" y="368"/>
                        </a:lnTo>
                        <a:lnTo>
                          <a:pt x="110" y="364"/>
                        </a:lnTo>
                        <a:lnTo>
                          <a:pt x="105" y="359"/>
                        </a:lnTo>
                        <a:lnTo>
                          <a:pt x="100" y="354"/>
                        </a:lnTo>
                        <a:lnTo>
                          <a:pt x="92" y="343"/>
                        </a:lnTo>
                        <a:lnTo>
                          <a:pt x="85" y="331"/>
                        </a:lnTo>
                        <a:lnTo>
                          <a:pt x="80" y="318"/>
                        </a:lnTo>
                        <a:lnTo>
                          <a:pt x="78" y="303"/>
                        </a:lnTo>
                        <a:close/>
                      </a:path>
                    </a:pathLst>
                  </a:cu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8" name="Freeform 38"/>
                  <p:cNvSpPr>
                    <a:spLocks/>
                  </p:cNvSpPr>
                  <p:nvPr/>
                </p:nvSpPr>
                <p:spPr bwMode="auto">
                  <a:xfrm>
                    <a:off x="3360" y="1708"/>
                    <a:ext cx="224" cy="370"/>
                  </a:xfrm>
                  <a:custGeom>
                    <a:avLst/>
                    <a:gdLst>
                      <a:gd name="T0" fmla="*/ 78 w 224"/>
                      <a:gd name="T1" fmla="*/ 298 h 370"/>
                      <a:gd name="T2" fmla="*/ 78 w 224"/>
                      <a:gd name="T3" fmla="*/ 280 h 370"/>
                      <a:gd name="T4" fmla="*/ 0 w 224"/>
                      <a:gd name="T5" fmla="*/ 278 h 370"/>
                      <a:gd name="T6" fmla="*/ 5 w 224"/>
                      <a:gd name="T7" fmla="*/ 240 h 370"/>
                      <a:gd name="T8" fmla="*/ 11 w 224"/>
                      <a:gd name="T9" fmla="*/ 195 h 370"/>
                      <a:gd name="T10" fmla="*/ 23 w 224"/>
                      <a:gd name="T11" fmla="*/ 150 h 370"/>
                      <a:gd name="T12" fmla="*/ 38 w 224"/>
                      <a:gd name="T13" fmla="*/ 103 h 370"/>
                      <a:gd name="T14" fmla="*/ 56 w 224"/>
                      <a:gd name="T15" fmla="*/ 63 h 370"/>
                      <a:gd name="T16" fmla="*/ 80 w 224"/>
                      <a:gd name="T17" fmla="*/ 30 h 370"/>
                      <a:gd name="T18" fmla="*/ 108 w 224"/>
                      <a:gd name="T19" fmla="*/ 8 h 370"/>
                      <a:gd name="T20" fmla="*/ 140 w 224"/>
                      <a:gd name="T21" fmla="*/ 0 h 370"/>
                      <a:gd name="T22" fmla="*/ 151 w 224"/>
                      <a:gd name="T23" fmla="*/ 2 h 370"/>
                      <a:gd name="T24" fmla="*/ 163 w 224"/>
                      <a:gd name="T25" fmla="*/ 5 h 370"/>
                      <a:gd name="T26" fmla="*/ 175 w 224"/>
                      <a:gd name="T27" fmla="*/ 12 h 370"/>
                      <a:gd name="T28" fmla="*/ 184 w 224"/>
                      <a:gd name="T29" fmla="*/ 20 h 370"/>
                      <a:gd name="T30" fmla="*/ 201 w 224"/>
                      <a:gd name="T31" fmla="*/ 47 h 370"/>
                      <a:gd name="T32" fmla="*/ 213 w 224"/>
                      <a:gd name="T33" fmla="*/ 80 h 370"/>
                      <a:gd name="T34" fmla="*/ 219 w 224"/>
                      <a:gd name="T35" fmla="*/ 118 h 370"/>
                      <a:gd name="T36" fmla="*/ 223 w 224"/>
                      <a:gd name="T37" fmla="*/ 158 h 370"/>
                      <a:gd name="T38" fmla="*/ 224 w 224"/>
                      <a:gd name="T39" fmla="*/ 198 h 370"/>
                      <a:gd name="T40" fmla="*/ 224 w 224"/>
                      <a:gd name="T41" fmla="*/ 236 h 370"/>
                      <a:gd name="T42" fmla="*/ 221 w 224"/>
                      <a:gd name="T43" fmla="*/ 270 h 370"/>
                      <a:gd name="T44" fmla="*/ 219 w 224"/>
                      <a:gd name="T45" fmla="*/ 295 h 370"/>
                      <a:gd name="T46" fmla="*/ 219 w 224"/>
                      <a:gd name="T47" fmla="*/ 296 h 370"/>
                      <a:gd name="T48" fmla="*/ 219 w 224"/>
                      <a:gd name="T49" fmla="*/ 296 h 370"/>
                      <a:gd name="T50" fmla="*/ 219 w 224"/>
                      <a:gd name="T51" fmla="*/ 296 h 370"/>
                      <a:gd name="T52" fmla="*/ 219 w 224"/>
                      <a:gd name="T53" fmla="*/ 298 h 370"/>
                      <a:gd name="T54" fmla="*/ 219 w 224"/>
                      <a:gd name="T55" fmla="*/ 298 h 370"/>
                      <a:gd name="T56" fmla="*/ 218 w 224"/>
                      <a:gd name="T57" fmla="*/ 313 h 370"/>
                      <a:gd name="T58" fmla="*/ 214 w 224"/>
                      <a:gd name="T59" fmla="*/ 326 h 370"/>
                      <a:gd name="T60" fmla="*/ 206 w 224"/>
                      <a:gd name="T61" fmla="*/ 338 h 370"/>
                      <a:gd name="T62" fmla="*/ 198 w 224"/>
                      <a:gd name="T63" fmla="*/ 348 h 370"/>
                      <a:gd name="T64" fmla="*/ 186 w 224"/>
                      <a:gd name="T65" fmla="*/ 358 h 370"/>
                      <a:gd name="T66" fmla="*/ 175 w 224"/>
                      <a:gd name="T67" fmla="*/ 365 h 370"/>
                      <a:gd name="T68" fmla="*/ 161 w 224"/>
                      <a:gd name="T69" fmla="*/ 368 h 370"/>
                      <a:gd name="T70" fmla="*/ 146 w 224"/>
                      <a:gd name="T71" fmla="*/ 370 h 370"/>
                      <a:gd name="T72" fmla="*/ 133 w 224"/>
                      <a:gd name="T73" fmla="*/ 368 h 370"/>
                      <a:gd name="T74" fmla="*/ 121 w 224"/>
                      <a:gd name="T75" fmla="*/ 365 h 370"/>
                      <a:gd name="T76" fmla="*/ 110 w 224"/>
                      <a:gd name="T77" fmla="*/ 358 h 370"/>
                      <a:gd name="T78" fmla="*/ 98 w 224"/>
                      <a:gd name="T79" fmla="*/ 350 h 370"/>
                      <a:gd name="T80" fmla="*/ 90 w 224"/>
                      <a:gd name="T81" fmla="*/ 338 h 370"/>
                      <a:gd name="T82" fmla="*/ 83 w 224"/>
                      <a:gd name="T83" fmla="*/ 326 h 370"/>
                      <a:gd name="T84" fmla="*/ 80 w 224"/>
                      <a:gd name="T85" fmla="*/ 313 h 370"/>
                      <a:gd name="T86" fmla="*/ 78 w 224"/>
                      <a:gd name="T87" fmla="*/ 298 h 3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24" h="370">
                        <a:moveTo>
                          <a:pt x="78" y="298"/>
                        </a:moveTo>
                        <a:lnTo>
                          <a:pt x="78" y="280"/>
                        </a:lnTo>
                        <a:lnTo>
                          <a:pt x="0" y="278"/>
                        </a:lnTo>
                        <a:lnTo>
                          <a:pt x="5" y="240"/>
                        </a:lnTo>
                        <a:lnTo>
                          <a:pt x="11" y="195"/>
                        </a:lnTo>
                        <a:lnTo>
                          <a:pt x="23" y="150"/>
                        </a:lnTo>
                        <a:lnTo>
                          <a:pt x="38" y="103"/>
                        </a:lnTo>
                        <a:lnTo>
                          <a:pt x="56" y="63"/>
                        </a:lnTo>
                        <a:lnTo>
                          <a:pt x="80" y="30"/>
                        </a:lnTo>
                        <a:lnTo>
                          <a:pt x="108" y="8"/>
                        </a:lnTo>
                        <a:lnTo>
                          <a:pt x="140" y="0"/>
                        </a:lnTo>
                        <a:lnTo>
                          <a:pt x="151" y="2"/>
                        </a:lnTo>
                        <a:lnTo>
                          <a:pt x="163" y="5"/>
                        </a:lnTo>
                        <a:lnTo>
                          <a:pt x="175" y="12"/>
                        </a:lnTo>
                        <a:lnTo>
                          <a:pt x="184" y="20"/>
                        </a:lnTo>
                        <a:lnTo>
                          <a:pt x="201" y="47"/>
                        </a:lnTo>
                        <a:lnTo>
                          <a:pt x="213" y="80"/>
                        </a:lnTo>
                        <a:lnTo>
                          <a:pt x="219" y="118"/>
                        </a:lnTo>
                        <a:lnTo>
                          <a:pt x="223" y="158"/>
                        </a:lnTo>
                        <a:lnTo>
                          <a:pt x="224" y="198"/>
                        </a:lnTo>
                        <a:lnTo>
                          <a:pt x="224" y="236"/>
                        </a:lnTo>
                        <a:lnTo>
                          <a:pt x="221" y="270"/>
                        </a:lnTo>
                        <a:lnTo>
                          <a:pt x="219" y="295"/>
                        </a:lnTo>
                        <a:lnTo>
                          <a:pt x="219" y="296"/>
                        </a:lnTo>
                        <a:lnTo>
                          <a:pt x="219" y="296"/>
                        </a:lnTo>
                        <a:lnTo>
                          <a:pt x="219" y="296"/>
                        </a:lnTo>
                        <a:lnTo>
                          <a:pt x="219" y="298"/>
                        </a:lnTo>
                        <a:lnTo>
                          <a:pt x="219" y="298"/>
                        </a:lnTo>
                        <a:lnTo>
                          <a:pt x="218" y="313"/>
                        </a:lnTo>
                        <a:lnTo>
                          <a:pt x="214" y="326"/>
                        </a:lnTo>
                        <a:lnTo>
                          <a:pt x="206" y="338"/>
                        </a:lnTo>
                        <a:lnTo>
                          <a:pt x="198" y="348"/>
                        </a:lnTo>
                        <a:lnTo>
                          <a:pt x="186" y="358"/>
                        </a:lnTo>
                        <a:lnTo>
                          <a:pt x="175" y="365"/>
                        </a:lnTo>
                        <a:lnTo>
                          <a:pt x="161" y="368"/>
                        </a:lnTo>
                        <a:lnTo>
                          <a:pt x="146" y="370"/>
                        </a:lnTo>
                        <a:lnTo>
                          <a:pt x="133" y="368"/>
                        </a:lnTo>
                        <a:lnTo>
                          <a:pt x="121" y="365"/>
                        </a:lnTo>
                        <a:lnTo>
                          <a:pt x="110" y="358"/>
                        </a:lnTo>
                        <a:lnTo>
                          <a:pt x="98" y="350"/>
                        </a:lnTo>
                        <a:lnTo>
                          <a:pt x="90" y="338"/>
                        </a:lnTo>
                        <a:lnTo>
                          <a:pt x="83" y="326"/>
                        </a:lnTo>
                        <a:lnTo>
                          <a:pt x="80" y="313"/>
                        </a:lnTo>
                        <a:lnTo>
                          <a:pt x="78" y="298"/>
                        </a:lnTo>
                        <a:close/>
                      </a:path>
                    </a:pathLst>
                  </a:custGeom>
                  <a:solidFill>
                    <a:srgbClr val="6B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79" name="Freeform 39"/>
                  <p:cNvSpPr>
                    <a:spLocks/>
                  </p:cNvSpPr>
                  <p:nvPr/>
                </p:nvSpPr>
                <p:spPr bwMode="auto">
                  <a:xfrm>
                    <a:off x="3361" y="1710"/>
                    <a:ext cx="222" cy="366"/>
                  </a:xfrm>
                  <a:custGeom>
                    <a:avLst/>
                    <a:gdLst>
                      <a:gd name="T0" fmla="*/ 77 w 222"/>
                      <a:gd name="T1" fmla="*/ 296 h 366"/>
                      <a:gd name="T2" fmla="*/ 77 w 222"/>
                      <a:gd name="T3" fmla="*/ 276 h 366"/>
                      <a:gd name="T4" fmla="*/ 0 w 222"/>
                      <a:gd name="T5" fmla="*/ 274 h 366"/>
                      <a:gd name="T6" fmla="*/ 5 w 222"/>
                      <a:gd name="T7" fmla="*/ 236 h 366"/>
                      <a:gd name="T8" fmla="*/ 12 w 222"/>
                      <a:gd name="T9" fmla="*/ 193 h 366"/>
                      <a:gd name="T10" fmla="*/ 24 w 222"/>
                      <a:gd name="T11" fmla="*/ 148 h 366"/>
                      <a:gd name="T12" fmla="*/ 37 w 222"/>
                      <a:gd name="T13" fmla="*/ 103 h 366"/>
                      <a:gd name="T14" fmla="*/ 55 w 222"/>
                      <a:gd name="T15" fmla="*/ 63 h 366"/>
                      <a:gd name="T16" fmla="*/ 79 w 222"/>
                      <a:gd name="T17" fmla="*/ 30 h 366"/>
                      <a:gd name="T18" fmla="*/ 105 w 222"/>
                      <a:gd name="T19" fmla="*/ 8 h 366"/>
                      <a:gd name="T20" fmla="*/ 137 w 222"/>
                      <a:gd name="T21" fmla="*/ 0 h 366"/>
                      <a:gd name="T22" fmla="*/ 150 w 222"/>
                      <a:gd name="T23" fmla="*/ 1 h 366"/>
                      <a:gd name="T24" fmla="*/ 162 w 222"/>
                      <a:gd name="T25" fmla="*/ 5 h 366"/>
                      <a:gd name="T26" fmla="*/ 172 w 222"/>
                      <a:gd name="T27" fmla="*/ 11 h 366"/>
                      <a:gd name="T28" fmla="*/ 182 w 222"/>
                      <a:gd name="T29" fmla="*/ 20 h 366"/>
                      <a:gd name="T30" fmla="*/ 198 w 222"/>
                      <a:gd name="T31" fmla="*/ 45 h 366"/>
                      <a:gd name="T32" fmla="*/ 210 w 222"/>
                      <a:gd name="T33" fmla="*/ 78 h 366"/>
                      <a:gd name="T34" fmla="*/ 217 w 222"/>
                      <a:gd name="T35" fmla="*/ 116 h 366"/>
                      <a:gd name="T36" fmla="*/ 222 w 222"/>
                      <a:gd name="T37" fmla="*/ 155 h 366"/>
                      <a:gd name="T38" fmla="*/ 222 w 222"/>
                      <a:gd name="T39" fmla="*/ 195 h 366"/>
                      <a:gd name="T40" fmla="*/ 222 w 222"/>
                      <a:gd name="T41" fmla="*/ 233 h 366"/>
                      <a:gd name="T42" fmla="*/ 220 w 222"/>
                      <a:gd name="T43" fmla="*/ 266 h 366"/>
                      <a:gd name="T44" fmla="*/ 217 w 222"/>
                      <a:gd name="T45" fmla="*/ 291 h 366"/>
                      <a:gd name="T46" fmla="*/ 217 w 222"/>
                      <a:gd name="T47" fmla="*/ 293 h 366"/>
                      <a:gd name="T48" fmla="*/ 217 w 222"/>
                      <a:gd name="T49" fmla="*/ 293 h 366"/>
                      <a:gd name="T50" fmla="*/ 217 w 222"/>
                      <a:gd name="T51" fmla="*/ 293 h 366"/>
                      <a:gd name="T52" fmla="*/ 217 w 222"/>
                      <a:gd name="T53" fmla="*/ 294 h 366"/>
                      <a:gd name="T54" fmla="*/ 217 w 222"/>
                      <a:gd name="T55" fmla="*/ 294 h 366"/>
                      <a:gd name="T56" fmla="*/ 215 w 222"/>
                      <a:gd name="T57" fmla="*/ 309 h 366"/>
                      <a:gd name="T58" fmla="*/ 212 w 222"/>
                      <a:gd name="T59" fmla="*/ 323 h 366"/>
                      <a:gd name="T60" fmla="*/ 205 w 222"/>
                      <a:gd name="T61" fmla="*/ 334 h 366"/>
                      <a:gd name="T62" fmla="*/ 197 w 222"/>
                      <a:gd name="T63" fmla="*/ 344 h 366"/>
                      <a:gd name="T64" fmla="*/ 185 w 222"/>
                      <a:gd name="T65" fmla="*/ 354 h 366"/>
                      <a:gd name="T66" fmla="*/ 174 w 222"/>
                      <a:gd name="T67" fmla="*/ 361 h 366"/>
                      <a:gd name="T68" fmla="*/ 160 w 222"/>
                      <a:gd name="T69" fmla="*/ 364 h 366"/>
                      <a:gd name="T70" fmla="*/ 145 w 222"/>
                      <a:gd name="T71" fmla="*/ 366 h 366"/>
                      <a:gd name="T72" fmla="*/ 132 w 222"/>
                      <a:gd name="T73" fmla="*/ 364 h 366"/>
                      <a:gd name="T74" fmla="*/ 120 w 222"/>
                      <a:gd name="T75" fmla="*/ 361 h 366"/>
                      <a:gd name="T76" fmla="*/ 109 w 222"/>
                      <a:gd name="T77" fmla="*/ 354 h 366"/>
                      <a:gd name="T78" fmla="*/ 99 w 222"/>
                      <a:gd name="T79" fmla="*/ 346 h 366"/>
                      <a:gd name="T80" fmla="*/ 90 w 222"/>
                      <a:gd name="T81" fmla="*/ 334 h 366"/>
                      <a:gd name="T82" fmla="*/ 84 w 222"/>
                      <a:gd name="T83" fmla="*/ 323 h 366"/>
                      <a:gd name="T84" fmla="*/ 79 w 222"/>
                      <a:gd name="T85" fmla="*/ 309 h 366"/>
                      <a:gd name="T86" fmla="*/ 77 w 222"/>
                      <a:gd name="T87" fmla="*/ 296 h 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22" h="366">
                        <a:moveTo>
                          <a:pt x="77" y="296"/>
                        </a:moveTo>
                        <a:lnTo>
                          <a:pt x="77" y="276"/>
                        </a:lnTo>
                        <a:lnTo>
                          <a:pt x="0" y="274"/>
                        </a:lnTo>
                        <a:lnTo>
                          <a:pt x="5" y="236"/>
                        </a:lnTo>
                        <a:lnTo>
                          <a:pt x="12" y="193"/>
                        </a:lnTo>
                        <a:lnTo>
                          <a:pt x="24" y="148"/>
                        </a:lnTo>
                        <a:lnTo>
                          <a:pt x="37" y="103"/>
                        </a:lnTo>
                        <a:lnTo>
                          <a:pt x="55" y="63"/>
                        </a:lnTo>
                        <a:lnTo>
                          <a:pt x="79" y="30"/>
                        </a:lnTo>
                        <a:lnTo>
                          <a:pt x="105" y="8"/>
                        </a:lnTo>
                        <a:lnTo>
                          <a:pt x="137" y="0"/>
                        </a:lnTo>
                        <a:lnTo>
                          <a:pt x="150" y="1"/>
                        </a:lnTo>
                        <a:lnTo>
                          <a:pt x="162" y="5"/>
                        </a:lnTo>
                        <a:lnTo>
                          <a:pt x="172" y="11"/>
                        </a:lnTo>
                        <a:lnTo>
                          <a:pt x="182" y="20"/>
                        </a:lnTo>
                        <a:lnTo>
                          <a:pt x="198" y="45"/>
                        </a:lnTo>
                        <a:lnTo>
                          <a:pt x="210" y="78"/>
                        </a:lnTo>
                        <a:lnTo>
                          <a:pt x="217" y="116"/>
                        </a:lnTo>
                        <a:lnTo>
                          <a:pt x="222" y="155"/>
                        </a:lnTo>
                        <a:lnTo>
                          <a:pt x="222" y="195"/>
                        </a:lnTo>
                        <a:lnTo>
                          <a:pt x="222" y="233"/>
                        </a:lnTo>
                        <a:lnTo>
                          <a:pt x="220" y="266"/>
                        </a:lnTo>
                        <a:lnTo>
                          <a:pt x="217" y="291"/>
                        </a:lnTo>
                        <a:lnTo>
                          <a:pt x="217" y="293"/>
                        </a:lnTo>
                        <a:lnTo>
                          <a:pt x="217" y="293"/>
                        </a:lnTo>
                        <a:lnTo>
                          <a:pt x="217" y="293"/>
                        </a:lnTo>
                        <a:lnTo>
                          <a:pt x="217" y="294"/>
                        </a:lnTo>
                        <a:lnTo>
                          <a:pt x="217" y="294"/>
                        </a:lnTo>
                        <a:lnTo>
                          <a:pt x="215" y="309"/>
                        </a:lnTo>
                        <a:lnTo>
                          <a:pt x="212" y="323"/>
                        </a:lnTo>
                        <a:lnTo>
                          <a:pt x="205" y="334"/>
                        </a:lnTo>
                        <a:lnTo>
                          <a:pt x="197" y="344"/>
                        </a:lnTo>
                        <a:lnTo>
                          <a:pt x="185" y="354"/>
                        </a:lnTo>
                        <a:lnTo>
                          <a:pt x="174" y="361"/>
                        </a:lnTo>
                        <a:lnTo>
                          <a:pt x="160" y="364"/>
                        </a:lnTo>
                        <a:lnTo>
                          <a:pt x="145" y="366"/>
                        </a:lnTo>
                        <a:lnTo>
                          <a:pt x="132" y="364"/>
                        </a:lnTo>
                        <a:lnTo>
                          <a:pt x="120" y="361"/>
                        </a:lnTo>
                        <a:lnTo>
                          <a:pt x="109" y="354"/>
                        </a:lnTo>
                        <a:lnTo>
                          <a:pt x="99" y="346"/>
                        </a:lnTo>
                        <a:lnTo>
                          <a:pt x="90" y="334"/>
                        </a:lnTo>
                        <a:lnTo>
                          <a:pt x="84" y="323"/>
                        </a:lnTo>
                        <a:lnTo>
                          <a:pt x="79" y="309"/>
                        </a:lnTo>
                        <a:lnTo>
                          <a:pt x="77" y="296"/>
                        </a:lnTo>
                        <a:close/>
                      </a:path>
                    </a:pathLst>
                  </a:custGeom>
                  <a:solidFill>
                    <a:srgbClr val="7005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0" name="Freeform 40"/>
                  <p:cNvSpPr>
                    <a:spLocks/>
                  </p:cNvSpPr>
                  <p:nvPr/>
                </p:nvSpPr>
                <p:spPr bwMode="auto">
                  <a:xfrm>
                    <a:off x="3361" y="1711"/>
                    <a:ext cx="220" cy="362"/>
                  </a:xfrm>
                  <a:custGeom>
                    <a:avLst/>
                    <a:gdLst>
                      <a:gd name="T0" fmla="*/ 79 w 220"/>
                      <a:gd name="T1" fmla="*/ 293 h 362"/>
                      <a:gd name="T2" fmla="*/ 79 w 220"/>
                      <a:gd name="T3" fmla="*/ 273 h 362"/>
                      <a:gd name="T4" fmla="*/ 0 w 220"/>
                      <a:gd name="T5" fmla="*/ 272 h 362"/>
                      <a:gd name="T6" fmla="*/ 5 w 220"/>
                      <a:gd name="T7" fmla="*/ 233 h 362"/>
                      <a:gd name="T8" fmla="*/ 14 w 220"/>
                      <a:gd name="T9" fmla="*/ 192 h 362"/>
                      <a:gd name="T10" fmla="*/ 24 w 220"/>
                      <a:gd name="T11" fmla="*/ 147 h 362"/>
                      <a:gd name="T12" fmla="*/ 39 w 220"/>
                      <a:gd name="T13" fmla="*/ 102 h 362"/>
                      <a:gd name="T14" fmla="*/ 55 w 220"/>
                      <a:gd name="T15" fmla="*/ 62 h 362"/>
                      <a:gd name="T16" fmla="*/ 79 w 220"/>
                      <a:gd name="T17" fmla="*/ 30 h 362"/>
                      <a:gd name="T18" fmla="*/ 105 w 220"/>
                      <a:gd name="T19" fmla="*/ 9 h 362"/>
                      <a:gd name="T20" fmla="*/ 137 w 220"/>
                      <a:gd name="T21" fmla="*/ 0 h 362"/>
                      <a:gd name="T22" fmla="*/ 150 w 220"/>
                      <a:gd name="T23" fmla="*/ 2 h 362"/>
                      <a:gd name="T24" fmla="*/ 162 w 220"/>
                      <a:gd name="T25" fmla="*/ 5 h 362"/>
                      <a:gd name="T26" fmla="*/ 172 w 220"/>
                      <a:gd name="T27" fmla="*/ 12 h 362"/>
                      <a:gd name="T28" fmla="*/ 180 w 220"/>
                      <a:gd name="T29" fmla="*/ 20 h 362"/>
                      <a:gd name="T30" fmla="*/ 197 w 220"/>
                      <a:gd name="T31" fmla="*/ 45 h 362"/>
                      <a:gd name="T32" fmla="*/ 208 w 220"/>
                      <a:gd name="T33" fmla="*/ 79 h 362"/>
                      <a:gd name="T34" fmla="*/ 215 w 220"/>
                      <a:gd name="T35" fmla="*/ 115 h 362"/>
                      <a:gd name="T36" fmla="*/ 220 w 220"/>
                      <a:gd name="T37" fmla="*/ 155 h 362"/>
                      <a:gd name="T38" fmla="*/ 220 w 220"/>
                      <a:gd name="T39" fmla="*/ 195 h 362"/>
                      <a:gd name="T40" fmla="*/ 220 w 220"/>
                      <a:gd name="T41" fmla="*/ 232 h 362"/>
                      <a:gd name="T42" fmla="*/ 218 w 220"/>
                      <a:gd name="T43" fmla="*/ 263 h 362"/>
                      <a:gd name="T44" fmla="*/ 215 w 220"/>
                      <a:gd name="T45" fmla="*/ 288 h 362"/>
                      <a:gd name="T46" fmla="*/ 215 w 220"/>
                      <a:gd name="T47" fmla="*/ 290 h 362"/>
                      <a:gd name="T48" fmla="*/ 215 w 220"/>
                      <a:gd name="T49" fmla="*/ 290 h 362"/>
                      <a:gd name="T50" fmla="*/ 215 w 220"/>
                      <a:gd name="T51" fmla="*/ 290 h 362"/>
                      <a:gd name="T52" fmla="*/ 215 w 220"/>
                      <a:gd name="T53" fmla="*/ 292 h 362"/>
                      <a:gd name="T54" fmla="*/ 215 w 220"/>
                      <a:gd name="T55" fmla="*/ 292 h 362"/>
                      <a:gd name="T56" fmla="*/ 213 w 220"/>
                      <a:gd name="T57" fmla="*/ 305 h 362"/>
                      <a:gd name="T58" fmla="*/ 210 w 220"/>
                      <a:gd name="T59" fmla="*/ 318 h 362"/>
                      <a:gd name="T60" fmla="*/ 203 w 220"/>
                      <a:gd name="T61" fmla="*/ 330 h 362"/>
                      <a:gd name="T62" fmla="*/ 195 w 220"/>
                      <a:gd name="T63" fmla="*/ 342 h 362"/>
                      <a:gd name="T64" fmla="*/ 183 w 220"/>
                      <a:gd name="T65" fmla="*/ 350 h 362"/>
                      <a:gd name="T66" fmla="*/ 172 w 220"/>
                      <a:gd name="T67" fmla="*/ 357 h 362"/>
                      <a:gd name="T68" fmla="*/ 159 w 220"/>
                      <a:gd name="T69" fmla="*/ 360 h 362"/>
                      <a:gd name="T70" fmla="*/ 145 w 220"/>
                      <a:gd name="T71" fmla="*/ 362 h 362"/>
                      <a:gd name="T72" fmla="*/ 132 w 220"/>
                      <a:gd name="T73" fmla="*/ 360 h 362"/>
                      <a:gd name="T74" fmla="*/ 120 w 220"/>
                      <a:gd name="T75" fmla="*/ 357 h 362"/>
                      <a:gd name="T76" fmla="*/ 109 w 220"/>
                      <a:gd name="T77" fmla="*/ 352 h 362"/>
                      <a:gd name="T78" fmla="*/ 99 w 220"/>
                      <a:gd name="T79" fmla="*/ 343 h 362"/>
                      <a:gd name="T80" fmla="*/ 90 w 220"/>
                      <a:gd name="T81" fmla="*/ 332 h 362"/>
                      <a:gd name="T82" fmla="*/ 84 w 220"/>
                      <a:gd name="T83" fmla="*/ 320 h 362"/>
                      <a:gd name="T84" fmla="*/ 80 w 220"/>
                      <a:gd name="T85" fmla="*/ 307 h 362"/>
                      <a:gd name="T86" fmla="*/ 79 w 220"/>
                      <a:gd name="T87" fmla="*/ 293 h 3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220" h="362">
                        <a:moveTo>
                          <a:pt x="79" y="293"/>
                        </a:moveTo>
                        <a:lnTo>
                          <a:pt x="79" y="273"/>
                        </a:lnTo>
                        <a:lnTo>
                          <a:pt x="0" y="272"/>
                        </a:lnTo>
                        <a:lnTo>
                          <a:pt x="5" y="233"/>
                        </a:lnTo>
                        <a:lnTo>
                          <a:pt x="14" y="192"/>
                        </a:lnTo>
                        <a:lnTo>
                          <a:pt x="24" y="147"/>
                        </a:lnTo>
                        <a:lnTo>
                          <a:pt x="39" y="102"/>
                        </a:lnTo>
                        <a:lnTo>
                          <a:pt x="55" y="62"/>
                        </a:lnTo>
                        <a:lnTo>
                          <a:pt x="79" y="30"/>
                        </a:lnTo>
                        <a:lnTo>
                          <a:pt x="105" y="9"/>
                        </a:lnTo>
                        <a:lnTo>
                          <a:pt x="137" y="0"/>
                        </a:lnTo>
                        <a:lnTo>
                          <a:pt x="150" y="2"/>
                        </a:lnTo>
                        <a:lnTo>
                          <a:pt x="162" y="5"/>
                        </a:lnTo>
                        <a:lnTo>
                          <a:pt x="172" y="12"/>
                        </a:lnTo>
                        <a:lnTo>
                          <a:pt x="180" y="20"/>
                        </a:lnTo>
                        <a:lnTo>
                          <a:pt x="197" y="45"/>
                        </a:lnTo>
                        <a:lnTo>
                          <a:pt x="208" y="79"/>
                        </a:lnTo>
                        <a:lnTo>
                          <a:pt x="215" y="115"/>
                        </a:lnTo>
                        <a:lnTo>
                          <a:pt x="220" y="155"/>
                        </a:lnTo>
                        <a:lnTo>
                          <a:pt x="220" y="195"/>
                        </a:lnTo>
                        <a:lnTo>
                          <a:pt x="220" y="232"/>
                        </a:lnTo>
                        <a:lnTo>
                          <a:pt x="218" y="263"/>
                        </a:lnTo>
                        <a:lnTo>
                          <a:pt x="215" y="288"/>
                        </a:lnTo>
                        <a:lnTo>
                          <a:pt x="215" y="290"/>
                        </a:lnTo>
                        <a:lnTo>
                          <a:pt x="215" y="290"/>
                        </a:lnTo>
                        <a:lnTo>
                          <a:pt x="215" y="290"/>
                        </a:lnTo>
                        <a:lnTo>
                          <a:pt x="215" y="292"/>
                        </a:lnTo>
                        <a:lnTo>
                          <a:pt x="215" y="292"/>
                        </a:lnTo>
                        <a:lnTo>
                          <a:pt x="213" y="305"/>
                        </a:lnTo>
                        <a:lnTo>
                          <a:pt x="210" y="318"/>
                        </a:lnTo>
                        <a:lnTo>
                          <a:pt x="203" y="330"/>
                        </a:lnTo>
                        <a:lnTo>
                          <a:pt x="195" y="342"/>
                        </a:lnTo>
                        <a:lnTo>
                          <a:pt x="183" y="350"/>
                        </a:lnTo>
                        <a:lnTo>
                          <a:pt x="172" y="357"/>
                        </a:lnTo>
                        <a:lnTo>
                          <a:pt x="159" y="360"/>
                        </a:lnTo>
                        <a:lnTo>
                          <a:pt x="145" y="362"/>
                        </a:lnTo>
                        <a:lnTo>
                          <a:pt x="132" y="360"/>
                        </a:lnTo>
                        <a:lnTo>
                          <a:pt x="120" y="357"/>
                        </a:lnTo>
                        <a:lnTo>
                          <a:pt x="109" y="352"/>
                        </a:lnTo>
                        <a:lnTo>
                          <a:pt x="99" y="343"/>
                        </a:lnTo>
                        <a:lnTo>
                          <a:pt x="90" y="332"/>
                        </a:lnTo>
                        <a:lnTo>
                          <a:pt x="84" y="320"/>
                        </a:lnTo>
                        <a:lnTo>
                          <a:pt x="80" y="307"/>
                        </a:lnTo>
                        <a:lnTo>
                          <a:pt x="79" y="293"/>
                        </a:lnTo>
                        <a:close/>
                      </a:path>
                    </a:pathLst>
                  </a:custGeom>
                  <a:solidFill>
                    <a:srgbClr val="750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1" name="Freeform 41"/>
                  <p:cNvSpPr>
                    <a:spLocks/>
                  </p:cNvSpPr>
                  <p:nvPr/>
                </p:nvSpPr>
                <p:spPr bwMode="auto">
                  <a:xfrm>
                    <a:off x="3363" y="1713"/>
                    <a:ext cx="216" cy="358"/>
                  </a:xfrm>
                  <a:custGeom>
                    <a:avLst/>
                    <a:gdLst>
                      <a:gd name="T0" fmla="*/ 77 w 216"/>
                      <a:gd name="T1" fmla="*/ 290 h 358"/>
                      <a:gd name="T2" fmla="*/ 77 w 216"/>
                      <a:gd name="T3" fmla="*/ 271 h 358"/>
                      <a:gd name="T4" fmla="*/ 0 w 216"/>
                      <a:gd name="T5" fmla="*/ 270 h 358"/>
                      <a:gd name="T6" fmla="*/ 5 w 216"/>
                      <a:gd name="T7" fmla="*/ 231 h 358"/>
                      <a:gd name="T8" fmla="*/ 12 w 216"/>
                      <a:gd name="T9" fmla="*/ 188 h 358"/>
                      <a:gd name="T10" fmla="*/ 23 w 216"/>
                      <a:gd name="T11" fmla="*/ 145 h 358"/>
                      <a:gd name="T12" fmla="*/ 37 w 216"/>
                      <a:gd name="T13" fmla="*/ 100 h 358"/>
                      <a:gd name="T14" fmla="*/ 55 w 216"/>
                      <a:gd name="T15" fmla="*/ 62 h 358"/>
                      <a:gd name="T16" fmla="*/ 77 w 216"/>
                      <a:gd name="T17" fmla="*/ 30 h 358"/>
                      <a:gd name="T18" fmla="*/ 103 w 216"/>
                      <a:gd name="T19" fmla="*/ 8 h 358"/>
                      <a:gd name="T20" fmla="*/ 135 w 216"/>
                      <a:gd name="T21" fmla="*/ 0 h 358"/>
                      <a:gd name="T22" fmla="*/ 147 w 216"/>
                      <a:gd name="T23" fmla="*/ 2 h 358"/>
                      <a:gd name="T24" fmla="*/ 158 w 216"/>
                      <a:gd name="T25" fmla="*/ 5 h 358"/>
                      <a:gd name="T26" fmla="*/ 168 w 216"/>
                      <a:gd name="T27" fmla="*/ 12 h 358"/>
                      <a:gd name="T28" fmla="*/ 178 w 216"/>
                      <a:gd name="T29" fmla="*/ 20 h 358"/>
                      <a:gd name="T30" fmla="*/ 205 w 216"/>
                      <a:gd name="T31" fmla="*/ 78 h 358"/>
                      <a:gd name="T32" fmla="*/ 216 w 216"/>
                      <a:gd name="T33" fmla="*/ 153 h 358"/>
                      <a:gd name="T34" fmla="*/ 216 w 216"/>
                      <a:gd name="T35" fmla="*/ 230 h 358"/>
                      <a:gd name="T36" fmla="*/ 211 w 216"/>
                      <a:gd name="T37" fmla="*/ 286 h 358"/>
                      <a:gd name="T38" fmla="*/ 211 w 216"/>
                      <a:gd name="T39" fmla="*/ 286 h 358"/>
                      <a:gd name="T40" fmla="*/ 211 w 216"/>
                      <a:gd name="T41" fmla="*/ 286 h 358"/>
                      <a:gd name="T42" fmla="*/ 211 w 216"/>
                      <a:gd name="T43" fmla="*/ 286 h 358"/>
                      <a:gd name="T44" fmla="*/ 211 w 216"/>
                      <a:gd name="T45" fmla="*/ 288 h 358"/>
                      <a:gd name="T46" fmla="*/ 211 w 216"/>
                      <a:gd name="T47" fmla="*/ 288 h 358"/>
                      <a:gd name="T48" fmla="*/ 210 w 216"/>
                      <a:gd name="T49" fmla="*/ 301 h 358"/>
                      <a:gd name="T50" fmla="*/ 206 w 216"/>
                      <a:gd name="T51" fmla="*/ 315 h 358"/>
                      <a:gd name="T52" fmla="*/ 200 w 216"/>
                      <a:gd name="T53" fmla="*/ 326 h 358"/>
                      <a:gd name="T54" fmla="*/ 191 w 216"/>
                      <a:gd name="T55" fmla="*/ 338 h 358"/>
                      <a:gd name="T56" fmla="*/ 181 w 216"/>
                      <a:gd name="T57" fmla="*/ 346 h 358"/>
                      <a:gd name="T58" fmla="*/ 170 w 216"/>
                      <a:gd name="T59" fmla="*/ 353 h 358"/>
                      <a:gd name="T60" fmla="*/ 157 w 216"/>
                      <a:gd name="T61" fmla="*/ 356 h 358"/>
                      <a:gd name="T62" fmla="*/ 142 w 216"/>
                      <a:gd name="T63" fmla="*/ 358 h 358"/>
                      <a:gd name="T64" fmla="*/ 128 w 216"/>
                      <a:gd name="T65" fmla="*/ 356 h 358"/>
                      <a:gd name="T66" fmla="*/ 118 w 216"/>
                      <a:gd name="T67" fmla="*/ 353 h 358"/>
                      <a:gd name="T68" fmla="*/ 108 w 216"/>
                      <a:gd name="T69" fmla="*/ 348 h 358"/>
                      <a:gd name="T70" fmla="*/ 98 w 216"/>
                      <a:gd name="T71" fmla="*/ 340 h 358"/>
                      <a:gd name="T72" fmla="*/ 90 w 216"/>
                      <a:gd name="T73" fmla="*/ 328 h 358"/>
                      <a:gd name="T74" fmla="*/ 83 w 216"/>
                      <a:gd name="T75" fmla="*/ 316 h 358"/>
                      <a:gd name="T76" fmla="*/ 78 w 216"/>
                      <a:gd name="T77" fmla="*/ 303 h 358"/>
                      <a:gd name="T78" fmla="*/ 77 w 216"/>
                      <a:gd name="T79" fmla="*/ 290 h 3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16" h="358">
                        <a:moveTo>
                          <a:pt x="77" y="290"/>
                        </a:moveTo>
                        <a:lnTo>
                          <a:pt x="77" y="271"/>
                        </a:lnTo>
                        <a:lnTo>
                          <a:pt x="0" y="270"/>
                        </a:lnTo>
                        <a:lnTo>
                          <a:pt x="5" y="231"/>
                        </a:lnTo>
                        <a:lnTo>
                          <a:pt x="12" y="188"/>
                        </a:lnTo>
                        <a:lnTo>
                          <a:pt x="23" y="145"/>
                        </a:lnTo>
                        <a:lnTo>
                          <a:pt x="37" y="100"/>
                        </a:lnTo>
                        <a:lnTo>
                          <a:pt x="55" y="62"/>
                        </a:lnTo>
                        <a:lnTo>
                          <a:pt x="77" y="30"/>
                        </a:lnTo>
                        <a:lnTo>
                          <a:pt x="103" y="8"/>
                        </a:lnTo>
                        <a:lnTo>
                          <a:pt x="135" y="0"/>
                        </a:lnTo>
                        <a:lnTo>
                          <a:pt x="147" y="2"/>
                        </a:lnTo>
                        <a:lnTo>
                          <a:pt x="158" y="5"/>
                        </a:lnTo>
                        <a:lnTo>
                          <a:pt x="168" y="12"/>
                        </a:lnTo>
                        <a:lnTo>
                          <a:pt x="178" y="20"/>
                        </a:lnTo>
                        <a:lnTo>
                          <a:pt x="205" y="78"/>
                        </a:lnTo>
                        <a:lnTo>
                          <a:pt x="216" y="153"/>
                        </a:lnTo>
                        <a:lnTo>
                          <a:pt x="216" y="230"/>
                        </a:lnTo>
                        <a:lnTo>
                          <a:pt x="211" y="286"/>
                        </a:lnTo>
                        <a:lnTo>
                          <a:pt x="211" y="286"/>
                        </a:lnTo>
                        <a:lnTo>
                          <a:pt x="211" y="286"/>
                        </a:lnTo>
                        <a:lnTo>
                          <a:pt x="211" y="286"/>
                        </a:lnTo>
                        <a:lnTo>
                          <a:pt x="211" y="288"/>
                        </a:lnTo>
                        <a:lnTo>
                          <a:pt x="211" y="288"/>
                        </a:lnTo>
                        <a:lnTo>
                          <a:pt x="210" y="301"/>
                        </a:lnTo>
                        <a:lnTo>
                          <a:pt x="206" y="315"/>
                        </a:lnTo>
                        <a:lnTo>
                          <a:pt x="200" y="326"/>
                        </a:lnTo>
                        <a:lnTo>
                          <a:pt x="191" y="338"/>
                        </a:lnTo>
                        <a:lnTo>
                          <a:pt x="181" y="346"/>
                        </a:lnTo>
                        <a:lnTo>
                          <a:pt x="170" y="353"/>
                        </a:lnTo>
                        <a:lnTo>
                          <a:pt x="157" y="356"/>
                        </a:lnTo>
                        <a:lnTo>
                          <a:pt x="142" y="358"/>
                        </a:lnTo>
                        <a:lnTo>
                          <a:pt x="128" y="356"/>
                        </a:lnTo>
                        <a:lnTo>
                          <a:pt x="118" y="353"/>
                        </a:lnTo>
                        <a:lnTo>
                          <a:pt x="108" y="348"/>
                        </a:lnTo>
                        <a:lnTo>
                          <a:pt x="98" y="340"/>
                        </a:lnTo>
                        <a:lnTo>
                          <a:pt x="90" y="328"/>
                        </a:lnTo>
                        <a:lnTo>
                          <a:pt x="83" y="316"/>
                        </a:lnTo>
                        <a:lnTo>
                          <a:pt x="78" y="303"/>
                        </a:lnTo>
                        <a:lnTo>
                          <a:pt x="77" y="290"/>
                        </a:lnTo>
                        <a:close/>
                      </a:path>
                    </a:pathLst>
                  </a:custGeom>
                  <a:solidFill>
                    <a:srgbClr val="7C1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2" name="Freeform 42"/>
                  <p:cNvSpPr>
                    <a:spLocks/>
                  </p:cNvSpPr>
                  <p:nvPr/>
                </p:nvSpPr>
                <p:spPr bwMode="auto">
                  <a:xfrm>
                    <a:off x="3365" y="1715"/>
                    <a:ext cx="213" cy="354"/>
                  </a:xfrm>
                  <a:custGeom>
                    <a:avLst/>
                    <a:gdLst>
                      <a:gd name="T0" fmla="*/ 76 w 213"/>
                      <a:gd name="T1" fmla="*/ 286 h 354"/>
                      <a:gd name="T2" fmla="*/ 76 w 213"/>
                      <a:gd name="T3" fmla="*/ 268 h 354"/>
                      <a:gd name="T4" fmla="*/ 0 w 213"/>
                      <a:gd name="T5" fmla="*/ 266 h 354"/>
                      <a:gd name="T6" fmla="*/ 5 w 213"/>
                      <a:gd name="T7" fmla="*/ 229 h 354"/>
                      <a:gd name="T8" fmla="*/ 11 w 213"/>
                      <a:gd name="T9" fmla="*/ 186 h 354"/>
                      <a:gd name="T10" fmla="*/ 21 w 213"/>
                      <a:gd name="T11" fmla="*/ 143 h 354"/>
                      <a:gd name="T12" fmla="*/ 36 w 213"/>
                      <a:gd name="T13" fmla="*/ 100 h 354"/>
                      <a:gd name="T14" fmla="*/ 53 w 213"/>
                      <a:gd name="T15" fmla="*/ 60 h 354"/>
                      <a:gd name="T16" fmla="*/ 75 w 213"/>
                      <a:gd name="T17" fmla="*/ 28 h 354"/>
                      <a:gd name="T18" fmla="*/ 101 w 213"/>
                      <a:gd name="T19" fmla="*/ 8 h 354"/>
                      <a:gd name="T20" fmla="*/ 131 w 213"/>
                      <a:gd name="T21" fmla="*/ 0 h 354"/>
                      <a:gd name="T22" fmla="*/ 145 w 213"/>
                      <a:gd name="T23" fmla="*/ 1 h 354"/>
                      <a:gd name="T24" fmla="*/ 156 w 213"/>
                      <a:gd name="T25" fmla="*/ 5 h 354"/>
                      <a:gd name="T26" fmla="*/ 166 w 213"/>
                      <a:gd name="T27" fmla="*/ 11 h 354"/>
                      <a:gd name="T28" fmla="*/ 175 w 213"/>
                      <a:gd name="T29" fmla="*/ 20 h 354"/>
                      <a:gd name="T30" fmla="*/ 201 w 213"/>
                      <a:gd name="T31" fmla="*/ 76 h 354"/>
                      <a:gd name="T32" fmla="*/ 213 w 213"/>
                      <a:gd name="T33" fmla="*/ 151 h 354"/>
                      <a:gd name="T34" fmla="*/ 213 w 213"/>
                      <a:gd name="T35" fmla="*/ 226 h 354"/>
                      <a:gd name="T36" fmla="*/ 209 w 213"/>
                      <a:gd name="T37" fmla="*/ 283 h 354"/>
                      <a:gd name="T38" fmla="*/ 209 w 213"/>
                      <a:gd name="T39" fmla="*/ 283 h 354"/>
                      <a:gd name="T40" fmla="*/ 209 w 213"/>
                      <a:gd name="T41" fmla="*/ 283 h 354"/>
                      <a:gd name="T42" fmla="*/ 209 w 213"/>
                      <a:gd name="T43" fmla="*/ 283 h 354"/>
                      <a:gd name="T44" fmla="*/ 209 w 213"/>
                      <a:gd name="T45" fmla="*/ 284 h 354"/>
                      <a:gd name="T46" fmla="*/ 209 w 213"/>
                      <a:gd name="T47" fmla="*/ 284 h 354"/>
                      <a:gd name="T48" fmla="*/ 208 w 213"/>
                      <a:gd name="T49" fmla="*/ 298 h 354"/>
                      <a:gd name="T50" fmla="*/ 204 w 213"/>
                      <a:gd name="T51" fmla="*/ 311 h 354"/>
                      <a:gd name="T52" fmla="*/ 198 w 213"/>
                      <a:gd name="T53" fmla="*/ 323 h 354"/>
                      <a:gd name="T54" fmla="*/ 189 w 213"/>
                      <a:gd name="T55" fmla="*/ 334 h 354"/>
                      <a:gd name="T56" fmla="*/ 178 w 213"/>
                      <a:gd name="T57" fmla="*/ 343 h 354"/>
                      <a:gd name="T58" fmla="*/ 166 w 213"/>
                      <a:gd name="T59" fmla="*/ 349 h 354"/>
                      <a:gd name="T60" fmla="*/ 153 w 213"/>
                      <a:gd name="T61" fmla="*/ 353 h 354"/>
                      <a:gd name="T62" fmla="*/ 140 w 213"/>
                      <a:gd name="T63" fmla="*/ 354 h 354"/>
                      <a:gd name="T64" fmla="*/ 126 w 213"/>
                      <a:gd name="T65" fmla="*/ 353 h 354"/>
                      <a:gd name="T66" fmla="*/ 116 w 213"/>
                      <a:gd name="T67" fmla="*/ 349 h 354"/>
                      <a:gd name="T68" fmla="*/ 106 w 213"/>
                      <a:gd name="T69" fmla="*/ 344 h 354"/>
                      <a:gd name="T70" fmla="*/ 96 w 213"/>
                      <a:gd name="T71" fmla="*/ 336 h 354"/>
                      <a:gd name="T72" fmla="*/ 88 w 213"/>
                      <a:gd name="T73" fmla="*/ 324 h 354"/>
                      <a:gd name="T74" fmla="*/ 81 w 213"/>
                      <a:gd name="T75" fmla="*/ 313 h 354"/>
                      <a:gd name="T76" fmla="*/ 78 w 213"/>
                      <a:gd name="T77" fmla="*/ 299 h 354"/>
                      <a:gd name="T78" fmla="*/ 76 w 213"/>
                      <a:gd name="T79" fmla="*/ 286 h 3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13" h="354">
                        <a:moveTo>
                          <a:pt x="76" y="286"/>
                        </a:moveTo>
                        <a:lnTo>
                          <a:pt x="76" y="268"/>
                        </a:lnTo>
                        <a:lnTo>
                          <a:pt x="0" y="266"/>
                        </a:lnTo>
                        <a:lnTo>
                          <a:pt x="5" y="229"/>
                        </a:lnTo>
                        <a:lnTo>
                          <a:pt x="11" y="186"/>
                        </a:lnTo>
                        <a:lnTo>
                          <a:pt x="21" y="143"/>
                        </a:lnTo>
                        <a:lnTo>
                          <a:pt x="36" y="100"/>
                        </a:lnTo>
                        <a:lnTo>
                          <a:pt x="53" y="60"/>
                        </a:lnTo>
                        <a:lnTo>
                          <a:pt x="75" y="28"/>
                        </a:lnTo>
                        <a:lnTo>
                          <a:pt x="101" y="8"/>
                        </a:lnTo>
                        <a:lnTo>
                          <a:pt x="131" y="0"/>
                        </a:lnTo>
                        <a:lnTo>
                          <a:pt x="145" y="1"/>
                        </a:lnTo>
                        <a:lnTo>
                          <a:pt x="156" y="5"/>
                        </a:lnTo>
                        <a:lnTo>
                          <a:pt x="166" y="11"/>
                        </a:lnTo>
                        <a:lnTo>
                          <a:pt x="175" y="20"/>
                        </a:lnTo>
                        <a:lnTo>
                          <a:pt x="201" y="76"/>
                        </a:lnTo>
                        <a:lnTo>
                          <a:pt x="213" y="151"/>
                        </a:lnTo>
                        <a:lnTo>
                          <a:pt x="213" y="226"/>
                        </a:lnTo>
                        <a:lnTo>
                          <a:pt x="209" y="283"/>
                        </a:lnTo>
                        <a:lnTo>
                          <a:pt x="209" y="283"/>
                        </a:lnTo>
                        <a:lnTo>
                          <a:pt x="209" y="283"/>
                        </a:lnTo>
                        <a:lnTo>
                          <a:pt x="209" y="283"/>
                        </a:lnTo>
                        <a:lnTo>
                          <a:pt x="209" y="284"/>
                        </a:lnTo>
                        <a:lnTo>
                          <a:pt x="209" y="284"/>
                        </a:lnTo>
                        <a:lnTo>
                          <a:pt x="208" y="298"/>
                        </a:lnTo>
                        <a:lnTo>
                          <a:pt x="204" y="311"/>
                        </a:lnTo>
                        <a:lnTo>
                          <a:pt x="198" y="323"/>
                        </a:lnTo>
                        <a:lnTo>
                          <a:pt x="189" y="334"/>
                        </a:lnTo>
                        <a:lnTo>
                          <a:pt x="178" y="343"/>
                        </a:lnTo>
                        <a:lnTo>
                          <a:pt x="166" y="349"/>
                        </a:lnTo>
                        <a:lnTo>
                          <a:pt x="153" y="353"/>
                        </a:lnTo>
                        <a:lnTo>
                          <a:pt x="140" y="354"/>
                        </a:lnTo>
                        <a:lnTo>
                          <a:pt x="126" y="353"/>
                        </a:lnTo>
                        <a:lnTo>
                          <a:pt x="116" y="349"/>
                        </a:lnTo>
                        <a:lnTo>
                          <a:pt x="106" y="344"/>
                        </a:lnTo>
                        <a:lnTo>
                          <a:pt x="96" y="336"/>
                        </a:lnTo>
                        <a:lnTo>
                          <a:pt x="88" y="324"/>
                        </a:lnTo>
                        <a:lnTo>
                          <a:pt x="81" y="313"/>
                        </a:lnTo>
                        <a:lnTo>
                          <a:pt x="78" y="299"/>
                        </a:lnTo>
                        <a:lnTo>
                          <a:pt x="76" y="286"/>
                        </a:lnTo>
                        <a:close/>
                      </a:path>
                    </a:pathLst>
                  </a:custGeom>
                  <a:solidFill>
                    <a:srgbClr val="8221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3" name="Freeform 43"/>
                  <p:cNvSpPr>
                    <a:spLocks/>
                  </p:cNvSpPr>
                  <p:nvPr/>
                </p:nvSpPr>
                <p:spPr bwMode="auto">
                  <a:xfrm>
                    <a:off x="3366" y="1718"/>
                    <a:ext cx="212" cy="348"/>
                  </a:xfrm>
                  <a:custGeom>
                    <a:avLst/>
                    <a:gdLst>
                      <a:gd name="T0" fmla="*/ 77 w 212"/>
                      <a:gd name="T1" fmla="*/ 281 h 348"/>
                      <a:gd name="T2" fmla="*/ 77 w 212"/>
                      <a:gd name="T3" fmla="*/ 263 h 348"/>
                      <a:gd name="T4" fmla="*/ 0 w 212"/>
                      <a:gd name="T5" fmla="*/ 261 h 348"/>
                      <a:gd name="T6" fmla="*/ 5 w 212"/>
                      <a:gd name="T7" fmla="*/ 225 h 348"/>
                      <a:gd name="T8" fmla="*/ 12 w 212"/>
                      <a:gd name="T9" fmla="*/ 183 h 348"/>
                      <a:gd name="T10" fmla="*/ 22 w 212"/>
                      <a:gd name="T11" fmla="*/ 140 h 348"/>
                      <a:gd name="T12" fmla="*/ 35 w 212"/>
                      <a:gd name="T13" fmla="*/ 98 h 348"/>
                      <a:gd name="T14" fmla="*/ 52 w 212"/>
                      <a:gd name="T15" fmla="*/ 60 h 348"/>
                      <a:gd name="T16" fmla="*/ 74 w 212"/>
                      <a:gd name="T17" fmla="*/ 28 h 348"/>
                      <a:gd name="T18" fmla="*/ 100 w 212"/>
                      <a:gd name="T19" fmla="*/ 8 h 348"/>
                      <a:gd name="T20" fmla="*/ 130 w 212"/>
                      <a:gd name="T21" fmla="*/ 0 h 348"/>
                      <a:gd name="T22" fmla="*/ 142 w 212"/>
                      <a:gd name="T23" fmla="*/ 2 h 348"/>
                      <a:gd name="T24" fmla="*/ 154 w 212"/>
                      <a:gd name="T25" fmla="*/ 5 h 348"/>
                      <a:gd name="T26" fmla="*/ 164 w 212"/>
                      <a:gd name="T27" fmla="*/ 10 h 348"/>
                      <a:gd name="T28" fmla="*/ 174 w 212"/>
                      <a:gd name="T29" fmla="*/ 18 h 348"/>
                      <a:gd name="T30" fmla="*/ 200 w 212"/>
                      <a:gd name="T31" fmla="*/ 75 h 348"/>
                      <a:gd name="T32" fmla="*/ 210 w 212"/>
                      <a:gd name="T33" fmla="*/ 148 h 348"/>
                      <a:gd name="T34" fmla="*/ 212 w 212"/>
                      <a:gd name="T35" fmla="*/ 223 h 348"/>
                      <a:gd name="T36" fmla="*/ 207 w 212"/>
                      <a:gd name="T37" fmla="*/ 278 h 348"/>
                      <a:gd name="T38" fmla="*/ 207 w 212"/>
                      <a:gd name="T39" fmla="*/ 278 h 348"/>
                      <a:gd name="T40" fmla="*/ 207 w 212"/>
                      <a:gd name="T41" fmla="*/ 278 h 348"/>
                      <a:gd name="T42" fmla="*/ 207 w 212"/>
                      <a:gd name="T43" fmla="*/ 278 h 348"/>
                      <a:gd name="T44" fmla="*/ 207 w 212"/>
                      <a:gd name="T45" fmla="*/ 280 h 348"/>
                      <a:gd name="T46" fmla="*/ 207 w 212"/>
                      <a:gd name="T47" fmla="*/ 280 h 348"/>
                      <a:gd name="T48" fmla="*/ 205 w 212"/>
                      <a:gd name="T49" fmla="*/ 293 h 348"/>
                      <a:gd name="T50" fmla="*/ 202 w 212"/>
                      <a:gd name="T51" fmla="*/ 306 h 348"/>
                      <a:gd name="T52" fmla="*/ 195 w 212"/>
                      <a:gd name="T53" fmla="*/ 318 h 348"/>
                      <a:gd name="T54" fmla="*/ 187 w 212"/>
                      <a:gd name="T55" fmla="*/ 328 h 348"/>
                      <a:gd name="T56" fmla="*/ 177 w 212"/>
                      <a:gd name="T57" fmla="*/ 336 h 348"/>
                      <a:gd name="T58" fmla="*/ 165 w 212"/>
                      <a:gd name="T59" fmla="*/ 343 h 348"/>
                      <a:gd name="T60" fmla="*/ 152 w 212"/>
                      <a:gd name="T61" fmla="*/ 346 h 348"/>
                      <a:gd name="T62" fmla="*/ 139 w 212"/>
                      <a:gd name="T63" fmla="*/ 348 h 348"/>
                      <a:gd name="T64" fmla="*/ 125 w 212"/>
                      <a:gd name="T65" fmla="*/ 346 h 348"/>
                      <a:gd name="T66" fmla="*/ 115 w 212"/>
                      <a:gd name="T67" fmla="*/ 343 h 348"/>
                      <a:gd name="T68" fmla="*/ 105 w 212"/>
                      <a:gd name="T69" fmla="*/ 338 h 348"/>
                      <a:gd name="T70" fmla="*/ 97 w 212"/>
                      <a:gd name="T71" fmla="*/ 330 h 348"/>
                      <a:gd name="T72" fmla="*/ 89 w 212"/>
                      <a:gd name="T73" fmla="*/ 320 h 348"/>
                      <a:gd name="T74" fmla="*/ 82 w 212"/>
                      <a:gd name="T75" fmla="*/ 308 h 348"/>
                      <a:gd name="T76" fmla="*/ 79 w 212"/>
                      <a:gd name="T77" fmla="*/ 295 h 348"/>
                      <a:gd name="T78" fmla="*/ 77 w 212"/>
                      <a:gd name="T79" fmla="*/ 281 h 3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212" h="348">
                        <a:moveTo>
                          <a:pt x="77" y="281"/>
                        </a:moveTo>
                        <a:lnTo>
                          <a:pt x="77" y="263"/>
                        </a:lnTo>
                        <a:lnTo>
                          <a:pt x="0" y="261"/>
                        </a:lnTo>
                        <a:lnTo>
                          <a:pt x="5" y="225"/>
                        </a:lnTo>
                        <a:lnTo>
                          <a:pt x="12" y="183"/>
                        </a:lnTo>
                        <a:lnTo>
                          <a:pt x="22" y="140"/>
                        </a:lnTo>
                        <a:lnTo>
                          <a:pt x="35" y="98"/>
                        </a:lnTo>
                        <a:lnTo>
                          <a:pt x="52" y="60"/>
                        </a:lnTo>
                        <a:lnTo>
                          <a:pt x="74" y="28"/>
                        </a:lnTo>
                        <a:lnTo>
                          <a:pt x="100" y="8"/>
                        </a:lnTo>
                        <a:lnTo>
                          <a:pt x="130" y="0"/>
                        </a:lnTo>
                        <a:lnTo>
                          <a:pt x="142" y="2"/>
                        </a:lnTo>
                        <a:lnTo>
                          <a:pt x="154" y="5"/>
                        </a:lnTo>
                        <a:lnTo>
                          <a:pt x="164" y="10"/>
                        </a:lnTo>
                        <a:lnTo>
                          <a:pt x="174" y="18"/>
                        </a:lnTo>
                        <a:lnTo>
                          <a:pt x="200" y="75"/>
                        </a:lnTo>
                        <a:lnTo>
                          <a:pt x="210" y="148"/>
                        </a:lnTo>
                        <a:lnTo>
                          <a:pt x="212" y="223"/>
                        </a:lnTo>
                        <a:lnTo>
                          <a:pt x="207" y="278"/>
                        </a:lnTo>
                        <a:lnTo>
                          <a:pt x="207" y="278"/>
                        </a:lnTo>
                        <a:lnTo>
                          <a:pt x="207" y="278"/>
                        </a:lnTo>
                        <a:lnTo>
                          <a:pt x="207" y="278"/>
                        </a:lnTo>
                        <a:lnTo>
                          <a:pt x="207" y="280"/>
                        </a:lnTo>
                        <a:lnTo>
                          <a:pt x="207" y="280"/>
                        </a:lnTo>
                        <a:lnTo>
                          <a:pt x="205" y="293"/>
                        </a:lnTo>
                        <a:lnTo>
                          <a:pt x="202" y="306"/>
                        </a:lnTo>
                        <a:lnTo>
                          <a:pt x="195" y="318"/>
                        </a:lnTo>
                        <a:lnTo>
                          <a:pt x="187" y="328"/>
                        </a:lnTo>
                        <a:lnTo>
                          <a:pt x="177" y="336"/>
                        </a:lnTo>
                        <a:lnTo>
                          <a:pt x="165" y="343"/>
                        </a:lnTo>
                        <a:lnTo>
                          <a:pt x="152" y="346"/>
                        </a:lnTo>
                        <a:lnTo>
                          <a:pt x="139" y="348"/>
                        </a:lnTo>
                        <a:lnTo>
                          <a:pt x="125" y="346"/>
                        </a:lnTo>
                        <a:lnTo>
                          <a:pt x="115" y="343"/>
                        </a:lnTo>
                        <a:lnTo>
                          <a:pt x="105" y="338"/>
                        </a:lnTo>
                        <a:lnTo>
                          <a:pt x="97" y="330"/>
                        </a:lnTo>
                        <a:lnTo>
                          <a:pt x="89" y="320"/>
                        </a:lnTo>
                        <a:lnTo>
                          <a:pt x="82" y="308"/>
                        </a:lnTo>
                        <a:lnTo>
                          <a:pt x="79" y="295"/>
                        </a:lnTo>
                        <a:lnTo>
                          <a:pt x="77" y="281"/>
                        </a:lnTo>
                        <a:close/>
                      </a:path>
                    </a:pathLst>
                  </a:custGeom>
                  <a:solidFill>
                    <a:srgbClr val="872B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4" name="Freeform 44"/>
                  <p:cNvSpPr>
                    <a:spLocks/>
                  </p:cNvSpPr>
                  <p:nvPr/>
                </p:nvSpPr>
                <p:spPr bwMode="auto">
                  <a:xfrm>
                    <a:off x="3453" y="2189"/>
                    <a:ext cx="70" cy="113"/>
                  </a:xfrm>
                  <a:custGeom>
                    <a:avLst/>
                    <a:gdLst>
                      <a:gd name="T0" fmla="*/ 70 w 70"/>
                      <a:gd name="T1" fmla="*/ 113 h 113"/>
                      <a:gd name="T2" fmla="*/ 0 w 70"/>
                      <a:gd name="T3" fmla="*/ 22 h 113"/>
                      <a:gd name="T4" fmla="*/ 8 w 70"/>
                      <a:gd name="T5" fmla="*/ 17 h 113"/>
                      <a:gd name="T6" fmla="*/ 17 w 70"/>
                      <a:gd name="T7" fmla="*/ 13 h 113"/>
                      <a:gd name="T8" fmla="*/ 25 w 70"/>
                      <a:gd name="T9" fmla="*/ 10 h 113"/>
                      <a:gd name="T10" fmla="*/ 33 w 70"/>
                      <a:gd name="T11" fmla="*/ 7 h 113"/>
                      <a:gd name="T12" fmla="*/ 43 w 70"/>
                      <a:gd name="T13" fmla="*/ 5 h 113"/>
                      <a:gd name="T14" fmla="*/ 52 w 70"/>
                      <a:gd name="T15" fmla="*/ 2 h 113"/>
                      <a:gd name="T16" fmla="*/ 60 w 70"/>
                      <a:gd name="T17" fmla="*/ 2 h 113"/>
                      <a:gd name="T18" fmla="*/ 70 w 70"/>
                      <a:gd name="T19" fmla="*/ 0 h 113"/>
                      <a:gd name="T20" fmla="*/ 70 w 70"/>
                      <a:gd name="T21" fmla="*/ 113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0" h="113">
                        <a:moveTo>
                          <a:pt x="70" y="113"/>
                        </a:moveTo>
                        <a:lnTo>
                          <a:pt x="0" y="22"/>
                        </a:lnTo>
                        <a:lnTo>
                          <a:pt x="8" y="17"/>
                        </a:lnTo>
                        <a:lnTo>
                          <a:pt x="17" y="13"/>
                        </a:lnTo>
                        <a:lnTo>
                          <a:pt x="25" y="10"/>
                        </a:lnTo>
                        <a:lnTo>
                          <a:pt x="33" y="7"/>
                        </a:lnTo>
                        <a:lnTo>
                          <a:pt x="43" y="5"/>
                        </a:lnTo>
                        <a:lnTo>
                          <a:pt x="52" y="2"/>
                        </a:lnTo>
                        <a:lnTo>
                          <a:pt x="60" y="2"/>
                        </a:lnTo>
                        <a:lnTo>
                          <a:pt x="70" y="0"/>
                        </a:lnTo>
                        <a:lnTo>
                          <a:pt x="70" y="113"/>
                        </a:lnTo>
                        <a:close/>
                      </a:path>
                    </a:pathLst>
                  </a:custGeom>
                  <a:solidFill>
                    <a:srgbClr val="FFBA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5" name="Freeform 45"/>
                  <p:cNvSpPr>
                    <a:spLocks/>
                  </p:cNvSpPr>
                  <p:nvPr/>
                </p:nvSpPr>
                <p:spPr bwMode="auto">
                  <a:xfrm>
                    <a:off x="3564" y="2189"/>
                    <a:ext cx="65" cy="107"/>
                  </a:xfrm>
                  <a:custGeom>
                    <a:avLst/>
                    <a:gdLst>
                      <a:gd name="T0" fmla="*/ 0 w 65"/>
                      <a:gd name="T1" fmla="*/ 0 h 107"/>
                      <a:gd name="T2" fmla="*/ 9 w 65"/>
                      <a:gd name="T3" fmla="*/ 2 h 107"/>
                      <a:gd name="T4" fmla="*/ 17 w 65"/>
                      <a:gd name="T5" fmla="*/ 3 h 107"/>
                      <a:gd name="T6" fmla="*/ 25 w 65"/>
                      <a:gd name="T7" fmla="*/ 5 h 107"/>
                      <a:gd name="T8" fmla="*/ 34 w 65"/>
                      <a:gd name="T9" fmla="*/ 8 h 107"/>
                      <a:gd name="T10" fmla="*/ 42 w 65"/>
                      <a:gd name="T11" fmla="*/ 10 h 107"/>
                      <a:gd name="T12" fmla="*/ 50 w 65"/>
                      <a:gd name="T13" fmla="*/ 13 h 107"/>
                      <a:gd name="T14" fmla="*/ 57 w 65"/>
                      <a:gd name="T15" fmla="*/ 18 h 107"/>
                      <a:gd name="T16" fmla="*/ 65 w 65"/>
                      <a:gd name="T17" fmla="*/ 22 h 107"/>
                      <a:gd name="T18" fmla="*/ 0 w 65"/>
                      <a:gd name="T19" fmla="*/ 107 h 107"/>
                      <a:gd name="T20" fmla="*/ 0 w 65"/>
                      <a:gd name="T21" fmla="*/ 0 h 1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5" h="107">
                        <a:moveTo>
                          <a:pt x="0" y="0"/>
                        </a:moveTo>
                        <a:lnTo>
                          <a:pt x="9" y="2"/>
                        </a:lnTo>
                        <a:lnTo>
                          <a:pt x="17" y="3"/>
                        </a:lnTo>
                        <a:lnTo>
                          <a:pt x="25" y="5"/>
                        </a:lnTo>
                        <a:lnTo>
                          <a:pt x="34" y="8"/>
                        </a:lnTo>
                        <a:lnTo>
                          <a:pt x="42" y="10"/>
                        </a:lnTo>
                        <a:lnTo>
                          <a:pt x="50" y="13"/>
                        </a:lnTo>
                        <a:lnTo>
                          <a:pt x="57" y="18"/>
                        </a:lnTo>
                        <a:lnTo>
                          <a:pt x="65" y="22"/>
                        </a:lnTo>
                        <a:lnTo>
                          <a:pt x="0" y="10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BA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6" name="Freeform 46"/>
                  <p:cNvSpPr>
                    <a:spLocks/>
                  </p:cNvSpPr>
                  <p:nvPr/>
                </p:nvSpPr>
                <p:spPr bwMode="auto">
                  <a:xfrm>
                    <a:off x="3361" y="2236"/>
                    <a:ext cx="159" cy="219"/>
                  </a:xfrm>
                  <a:custGeom>
                    <a:avLst/>
                    <a:gdLst>
                      <a:gd name="T0" fmla="*/ 55 w 159"/>
                      <a:gd name="T1" fmla="*/ 3 h 219"/>
                      <a:gd name="T2" fmla="*/ 55 w 159"/>
                      <a:gd name="T3" fmla="*/ 1 h 219"/>
                      <a:gd name="T4" fmla="*/ 57 w 159"/>
                      <a:gd name="T5" fmla="*/ 1 h 219"/>
                      <a:gd name="T6" fmla="*/ 57 w 159"/>
                      <a:gd name="T7" fmla="*/ 1 h 219"/>
                      <a:gd name="T8" fmla="*/ 59 w 159"/>
                      <a:gd name="T9" fmla="*/ 0 h 219"/>
                      <a:gd name="T10" fmla="*/ 159 w 159"/>
                      <a:gd name="T11" fmla="*/ 130 h 219"/>
                      <a:gd name="T12" fmla="*/ 159 w 159"/>
                      <a:gd name="T13" fmla="*/ 219 h 219"/>
                      <a:gd name="T14" fmla="*/ 0 w 159"/>
                      <a:gd name="T15" fmla="*/ 213 h 219"/>
                      <a:gd name="T16" fmla="*/ 2 w 159"/>
                      <a:gd name="T17" fmla="*/ 130 h 219"/>
                      <a:gd name="T18" fmla="*/ 4 w 159"/>
                      <a:gd name="T19" fmla="*/ 111 h 219"/>
                      <a:gd name="T20" fmla="*/ 5 w 159"/>
                      <a:gd name="T21" fmla="*/ 95 h 219"/>
                      <a:gd name="T22" fmla="*/ 10 w 159"/>
                      <a:gd name="T23" fmla="*/ 76 h 219"/>
                      <a:gd name="T24" fmla="*/ 17 w 159"/>
                      <a:gd name="T25" fmla="*/ 61 h 219"/>
                      <a:gd name="T26" fmla="*/ 24 w 159"/>
                      <a:gd name="T27" fmla="*/ 45 h 219"/>
                      <a:gd name="T28" fmla="*/ 34 w 159"/>
                      <a:gd name="T29" fmla="*/ 30 h 219"/>
                      <a:gd name="T30" fmla="*/ 44 w 159"/>
                      <a:gd name="T31" fmla="*/ 16 h 219"/>
                      <a:gd name="T32" fmla="*/ 55 w 159"/>
                      <a:gd name="T33" fmla="*/ 3 h 2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9" h="219">
                        <a:moveTo>
                          <a:pt x="55" y="3"/>
                        </a:moveTo>
                        <a:lnTo>
                          <a:pt x="55" y="1"/>
                        </a:lnTo>
                        <a:lnTo>
                          <a:pt x="57" y="1"/>
                        </a:lnTo>
                        <a:lnTo>
                          <a:pt x="57" y="1"/>
                        </a:lnTo>
                        <a:lnTo>
                          <a:pt x="59" y="0"/>
                        </a:lnTo>
                        <a:lnTo>
                          <a:pt x="159" y="130"/>
                        </a:lnTo>
                        <a:lnTo>
                          <a:pt x="159" y="219"/>
                        </a:lnTo>
                        <a:lnTo>
                          <a:pt x="0" y="213"/>
                        </a:lnTo>
                        <a:lnTo>
                          <a:pt x="2" y="130"/>
                        </a:lnTo>
                        <a:lnTo>
                          <a:pt x="4" y="111"/>
                        </a:lnTo>
                        <a:lnTo>
                          <a:pt x="5" y="95"/>
                        </a:lnTo>
                        <a:lnTo>
                          <a:pt x="10" y="76"/>
                        </a:lnTo>
                        <a:lnTo>
                          <a:pt x="17" y="61"/>
                        </a:lnTo>
                        <a:lnTo>
                          <a:pt x="24" y="45"/>
                        </a:lnTo>
                        <a:lnTo>
                          <a:pt x="34" y="30"/>
                        </a:lnTo>
                        <a:lnTo>
                          <a:pt x="44" y="16"/>
                        </a:lnTo>
                        <a:lnTo>
                          <a:pt x="55" y="3"/>
                        </a:lnTo>
                        <a:close/>
                      </a:path>
                    </a:pathLst>
                  </a:custGeom>
                  <a:solidFill>
                    <a:srgbClr val="2D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7" name="Freeform 47"/>
                  <p:cNvSpPr>
                    <a:spLocks/>
                  </p:cNvSpPr>
                  <p:nvPr/>
                </p:nvSpPr>
                <p:spPr bwMode="auto">
                  <a:xfrm>
                    <a:off x="3363" y="2237"/>
                    <a:ext cx="155" cy="215"/>
                  </a:xfrm>
                  <a:custGeom>
                    <a:avLst/>
                    <a:gdLst>
                      <a:gd name="T0" fmla="*/ 53 w 155"/>
                      <a:gd name="T1" fmla="*/ 4 h 215"/>
                      <a:gd name="T2" fmla="*/ 53 w 155"/>
                      <a:gd name="T3" fmla="*/ 2 h 215"/>
                      <a:gd name="T4" fmla="*/ 55 w 155"/>
                      <a:gd name="T5" fmla="*/ 2 h 215"/>
                      <a:gd name="T6" fmla="*/ 55 w 155"/>
                      <a:gd name="T7" fmla="*/ 0 h 215"/>
                      <a:gd name="T8" fmla="*/ 57 w 155"/>
                      <a:gd name="T9" fmla="*/ 0 h 215"/>
                      <a:gd name="T10" fmla="*/ 155 w 155"/>
                      <a:gd name="T11" fmla="*/ 127 h 215"/>
                      <a:gd name="T12" fmla="*/ 155 w 155"/>
                      <a:gd name="T13" fmla="*/ 215 h 215"/>
                      <a:gd name="T14" fmla="*/ 0 w 155"/>
                      <a:gd name="T15" fmla="*/ 208 h 215"/>
                      <a:gd name="T16" fmla="*/ 2 w 155"/>
                      <a:gd name="T17" fmla="*/ 127 h 215"/>
                      <a:gd name="T18" fmla="*/ 3 w 155"/>
                      <a:gd name="T19" fmla="*/ 110 h 215"/>
                      <a:gd name="T20" fmla="*/ 5 w 155"/>
                      <a:gd name="T21" fmla="*/ 92 h 215"/>
                      <a:gd name="T22" fmla="*/ 10 w 155"/>
                      <a:gd name="T23" fmla="*/ 77 h 215"/>
                      <a:gd name="T24" fmla="*/ 15 w 155"/>
                      <a:gd name="T25" fmla="*/ 60 h 215"/>
                      <a:gd name="T26" fmla="*/ 22 w 155"/>
                      <a:gd name="T27" fmla="*/ 45 h 215"/>
                      <a:gd name="T28" fmla="*/ 32 w 155"/>
                      <a:gd name="T29" fmla="*/ 30 h 215"/>
                      <a:gd name="T30" fmla="*/ 42 w 155"/>
                      <a:gd name="T31" fmla="*/ 17 h 215"/>
                      <a:gd name="T32" fmla="*/ 53 w 155"/>
                      <a:gd name="T33" fmla="*/ 4 h 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5" h="215">
                        <a:moveTo>
                          <a:pt x="53" y="4"/>
                        </a:moveTo>
                        <a:lnTo>
                          <a:pt x="53" y="2"/>
                        </a:lnTo>
                        <a:lnTo>
                          <a:pt x="55" y="2"/>
                        </a:lnTo>
                        <a:lnTo>
                          <a:pt x="55" y="0"/>
                        </a:lnTo>
                        <a:lnTo>
                          <a:pt x="57" y="0"/>
                        </a:lnTo>
                        <a:lnTo>
                          <a:pt x="155" y="127"/>
                        </a:lnTo>
                        <a:lnTo>
                          <a:pt x="155" y="215"/>
                        </a:lnTo>
                        <a:lnTo>
                          <a:pt x="0" y="208"/>
                        </a:lnTo>
                        <a:lnTo>
                          <a:pt x="2" y="127"/>
                        </a:lnTo>
                        <a:lnTo>
                          <a:pt x="3" y="110"/>
                        </a:lnTo>
                        <a:lnTo>
                          <a:pt x="5" y="92"/>
                        </a:lnTo>
                        <a:lnTo>
                          <a:pt x="10" y="77"/>
                        </a:lnTo>
                        <a:lnTo>
                          <a:pt x="15" y="60"/>
                        </a:lnTo>
                        <a:lnTo>
                          <a:pt x="22" y="45"/>
                        </a:lnTo>
                        <a:lnTo>
                          <a:pt x="32" y="30"/>
                        </a:lnTo>
                        <a:lnTo>
                          <a:pt x="42" y="17"/>
                        </a:lnTo>
                        <a:lnTo>
                          <a:pt x="53" y="4"/>
                        </a:lnTo>
                        <a:close/>
                      </a:path>
                    </a:pathLst>
                  </a:custGeom>
                  <a:solidFill>
                    <a:srgbClr val="35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8" name="Freeform 48"/>
                  <p:cNvSpPr>
                    <a:spLocks/>
                  </p:cNvSpPr>
                  <p:nvPr/>
                </p:nvSpPr>
                <p:spPr bwMode="auto">
                  <a:xfrm>
                    <a:off x="3363" y="2237"/>
                    <a:ext cx="153" cy="213"/>
                  </a:xfrm>
                  <a:custGeom>
                    <a:avLst/>
                    <a:gdLst>
                      <a:gd name="T0" fmla="*/ 52 w 153"/>
                      <a:gd name="T1" fmla="*/ 5 h 213"/>
                      <a:gd name="T2" fmla="*/ 53 w 153"/>
                      <a:gd name="T3" fmla="*/ 4 h 213"/>
                      <a:gd name="T4" fmla="*/ 55 w 153"/>
                      <a:gd name="T5" fmla="*/ 2 h 213"/>
                      <a:gd name="T6" fmla="*/ 55 w 153"/>
                      <a:gd name="T7" fmla="*/ 2 h 213"/>
                      <a:gd name="T8" fmla="*/ 57 w 153"/>
                      <a:gd name="T9" fmla="*/ 0 h 213"/>
                      <a:gd name="T10" fmla="*/ 153 w 153"/>
                      <a:gd name="T11" fmla="*/ 127 h 213"/>
                      <a:gd name="T12" fmla="*/ 153 w 153"/>
                      <a:gd name="T13" fmla="*/ 213 h 213"/>
                      <a:gd name="T14" fmla="*/ 0 w 153"/>
                      <a:gd name="T15" fmla="*/ 207 h 213"/>
                      <a:gd name="T16" fmla="*/ 2 w 153"/>
                      <a:gd name="T17" fmla="*/ 125 h 213"/>
                      <a:gd name="T18" fmla="*/ 3 w 153"/>
                      <a:gd name="T19" fmla="*/ 109 h 213"/>
                      <a:gd name="T20" fmla="*/ 5 w 153"/>
                      <a:gd name="T21" fmla="*/ 92 h 213"/>
                      <a:gd name="T22" fmla="*/ 8 w 153"/>
                      <a:gd name="T23" fmla="*/ 75 h 213"/>
                      <a:gd name="T24" fmla="*/ 15 w 153"/>
                      <a:gd name="T25" fmla="*/ 60 h 213"/>
                      <a:gd name="T26" fmla="*/ 22 w 153"/>
                      <a:gd name="T27" fmla="*/ 45 h 213"/>
                      <a:gd name="T28" fmla="*/ 30 w 153"/>
                      <a:gd name="T29" fmla="*/ 30 h 213"/>
                      <a:gd name="T30" fmla="*/ 40 w 153"/>
                      <a:gd name="T31" fmla="*/ 17 h 213"/>
                      <a:gd name="T32" fmla="*/ 52 w 153"/>
                      <a:gd name="T33" fmla="*/ 5 h 2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3" h="213">
                        <a:moveTo>
                          <a:pt x="52" y="5"/>
                        </a:moveTo>
                        <a:lnTo>
                          <a:pt x="53" y="4"/>
                        </a:lnTo>
                        <a:lnTo>
                          <a:pt x="55" y="2"/>
                        </a:lnTo>
                        <a:lnTo>
                          <a:pt x="55" y="2"/>
                        </a:lnTo>
                        <a:lnTo>
                          <a:pt x="57" y="0"/>
                        </a:lnTo>
                        <a:lnTo>
                          <a:pt x="153" y="127"/>
                        </a:lnTo>
                        <a:lnTo>
                          <a:pt x="153" y="213"/>
                        </a:lnTo>
                        <a:lnTo>
                          <a:pt x="0" y="207"/>
                        </a:lnTo>
                        <a:lnTo>
                          <a:pt x="2" y="125"/>
                        </a:lnTo>
                        <a:lnTo>
                          <a:pt x="3" y="109"/>
                        </a:lnTo>
                        <a:lnTo>
                          <a:pt x="5" y="92"/>
                        </a:lnTo>
                        <a:lnTo>
                          <a:pt x="8" y="75"/>
                        </a:lnTo>
                        <a:lnTo>
                          <a:pt x="15" y="60"/>
                        </a:lnTo>
                        <a:lnTo>
                          <a:pt x="22" y="45"/>
                        </a:lnTo>
                        <a:lnTo>
                          <a:pt x="30" y="30"/>
                        </a:lnTo>
                        <a:lnTo>
                          <a:pt x="40" y="17"/>
                        </a:lnTo>
                        <a:lnTo>
                          <a:pt x="52" y="5"/>
                        </a:lnTo>
                        <a:close/>
                      </a:path>
                    </a:pathLst>
                  </a:custGeom>
                  <a:solidFill>
                    <a:srgbClr val="3D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89" name="Freeform 49"/>
                  <p:cNvSpPr>
                    <a:spLocks/>
                  </p:cNvSpPr>
                  <p:nvPr/>
                </p:nvSpPr>
                <p:spPr bwMode="auto">
                  <a:xfrm>
                    <a:off x="3365" y="2239"/>
                    <a:ext cx="150" cy="208"/>
                  </a:xfrm>
                  <a:custGeom>
                    <a:avLst/>
                    <a:gdLst>
                      <a:gd name="T0" fmla="*/ 50 w 150"/>
                      <a:gd name="T1" fmla="*/ 3 h 208"/>
                      <a:gd name="T2" fmla="*/ 51 w 150"/>
                      <a:gd name="T3" fmla="*/ 3 h 208"/>
                      <a:gd name="T4" fmla="*/ 53 w 150"/>
                      <a:gd name="T5" fmla="*/ 2 h 208"/>
                      <a:gd name="T6" fmla="*/ 53 w 150"/>
                      <a:gd name="T7" fmla="*/ 2 h 208"/>
                      <a:gd name="T8" fmla="*/ 55 w 150"/>
                      <a:gd name="T9" fmla="*/ 0 h 208"/>
                      <a:gd name="T10" fmla="*/ 150 w 150"/>
                      <a:gd name="T11" fmla="*/ 123 h 208"/>
                      <a:gd name="T12" fmla="*/ 150 w 150"/>
                      <a:gd name="T13" fmla="*/ 208 h 208"/>
                      <a:gd name="T14" fmla="*/ 0 w 150"/>
                      <a:gd name="T15" fmla="*/ 201 h 208"/>
                      <a:gd name="T16" fmla="*/ 1 w 150"/>
                      <a:gd name="T17" fmla="*/ 123 h 208"/>
                      <a:gd name="T18" fmla="*/ 5 w 150"/>
                      <a:gd name="T19" fmla="*/ 90 h 208"/>
                      <a:gd name="T20" fmla="*/ 13 w 150"/>
                      <a:gd name="T21" fmla="*/ 58 h 208"/>
                      <a:gd name="T22" fmla="*/ 28 w 150"/>
                      <a:gd name="T23" fmla="*/ 28 h 208"/>
                      <a:gd name="T24" fmla="*/ 50 w 150"/>
                      <a:gd name="T25" fmla="*/ 3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0" h="208">
                        <a:moveTo>
                          <a:pt x="50" y="3"/>
                        </a:moveTo>
                        <a:lnTo>
                          <a:pt x="51" y="3"/>
                        </a:lnTo>
                        <a:lnTo>
                          <a:pt x="53" y="2"/>
                        </a:lnTo>
                        <a:lnTo>
                          <a:pt x="53" y="2"/>
                        </a:lnTo>
                        <a:lnTo>
                          <a:pt x="55" y="0"/>
                        </a:lnTo>
                        <a:lnTo>
                          <a:pt x="150" y="123"/>
                        </a:lnTo>
                        <a:lnTo>
                          <a:pt x="150" y="208"/>
                        </a:lnTo>
                        <a:lnTo>
                          <a:pt x="0" y="201"/>
                        </a:lnTo>
                        <a:lnTo>
                          <a:pt x="1" y="123"/>
                        </a:lnTo>
                        <a:lnTo>
                          <a:pt x="5" y="90"/>
                        </a:lnTo>
                        <a:lnTo>
                          <a:pt x="13" y="58"/>
                        </a:lnTo>
                        <a:lnTo>
                          <a:pt x="28" y="28"/>
                        </a:lnTo>
                        <a:lnTo>
                          <a:pt x="50" y="3"/>
                        </a:lnTo>
                        <a:close/>
                      </a:path>
                    </a:pathLst>
                  </a:custGeom>
                  <a:solidFill>
                    <a:srgbClr val="42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0" name="Freeform 50"/>
                  <p:cNvSpPr>
                    <a:spLocks/>
                  </p:cNvSpPr>
                  <p:nvPr/>
                </p:nvSpPr>
                <p:spPr bwMode="auto">
                  <a:xfrm>
                    <a:off x="3365" y="2241"/>
                    <a:ext cx="148" cy="204"/>
                  </a:xfrm>
                  <a:custGeom>
                    <a:avLst/>
                    <a:gdLst>
                      <a:gd name="T0" fmla="*/ 50 w 148"/>
                      <a:gd name="T1" fmla="*/ 3 h 204"/>
                      <a:gd name="T2" fmla="*/ 51 w 148"/>
                      <a:gd name="T3" fmla="*/ 1 h 204"/>
                      <a:gd name="T4" fmla="*/ 53 w 148"/>
                      <a:gd name="T5" fmla="*/ 1 h 204"/>
                      <a:gd name="T6" fmla="*/ 53 w 148"/>
                      <a:gd name="T7" fmla="*/ 1 h 204"/>
                      <a:gd name="T8" fmla="*/ 55 w 148"/>
                      <a:gd name="T9" fmla="*/ 0 h 204"/>
                      <a:gd name="T10" fmla="*/ 148 w 148"/>
                      <a:gd name="T11" fmla="*/ 121 h 204"/>
                      <a:gd name="T12" fmla="*/ 148 w 148"/>
                      <a:gd name="T13" fmla="*/ 204 h 204"/>
                      <a:gd name="T14" fmla="*/ 0 w 148"/>
                      <a:gd name="T15" fmla="*/ 198 h 204"/>
                      <a:gd name="T16" fmla="*/ 1 w 148"/>
                      <a:gd name="T17" fmla="*/ 120 h 204"/>
                      <a:gd name="T18" fmla="*/ 5 w 148"/>
                      <a:gd name="T19" fmla="*/ 88 h 204"/>
                      <a:gd name="T20" fmla="*/ 15 w 148"/>
                      <a:gd name="T21" fmla="*/ 56 h 204"/>
                      <a:gd name="T22" fmla="*/ 30 w 148"/>
                      <a:gd name="T23" fmla="*/ 28 h 204"/>
                      <a:gd name="T24" fmla="*/ 50 w 148"/>
                      <a:gd name="T25" fmla="*/ 3 h 2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8" h="204">
                        <a:moveTo>
                          <a:pt x="50" y="3"/>
                        </a:moveTo>
                        <a:lnTo>
                          <a:pt x="51" y="1"/>
                        </a:lnTo>
                        <a:lnTo>
                          <a:pt x="53" y="1"/>
                        </a:lnTo>
                        <a:lnTo>
                          <a:pt x="53" y="1"/>
                        </a:lnTo>
                        <a:lnTo>
                          <a:pt x="55" y="0"/>
                        </a:lnTo>
                        <a:lnTo>
                          <a:pt x="148" y="121"/>
                        </a:lnTo>
                        <a:lnTo>
                          <a:pt x="148" y="204"/>
                        </a:lnTo>
                        <a:lnTo>
                          <a:pt x="0" y="198"/>
                        </a:lnTo>
                        <a:lnTo>
                          <a:pt x="1" y="120"/>
                        </a:lnTo>
                        <a:lnTo>
                          <a:pt x="5" y="88"/>
                        </a:lnTo>
                        <a:lnTo>
                          <a:pt x="15" y="56"/>
                        </a:lnTo>
                        <a:lnTo>
                          <a:pt x="30" y="28"/>
                        </a:lnTo>
                        <a:lnTo>
                          <a:pt x="50" y="3"/>
                        </a:lnTo>
                        <a:close/>
                      </a:path>
                    </a:pathLst>
                  </a:custGeom>
                  <a:solidFill>
                    <a:srgbClr val="49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1" name="Freeform 51"/>
                  <p:cNvSpPr>
                    <a:spLocks/>
                  </p:cNvSpPr>
                  <p:nvPr/>
                </p:nvSpPr>
                <p:spPr bwMode="auto">
                  <a:xfrm>
                    <a:off x="3366" y="2242"/>
                    <a:ext cx="145" cy="200"/>
                  </a:xfrm>
                  <a:custGeom>
                    <a:avLst/>
                    <a:gdLst>
                      <a:gd name="T0" fmla="*/ 49 w 145"/>
                      <a:gd name="T1" fmla="*/ 4 h 200"/>
                      <a:gd name="T2" fmla="*/ 50 w 145"/>
                      <a:gd name="T3" fmla="*/ 2 h 200"/>
                      <a:gd name="T4" fmla="*/ 52 w 145"/>
                      <a:gd name="T5" fmla="*/ 2 h 200"/>
                      <a:gd name="T6" fmla="*/ 52 w 145"/>
                      <a:gd name="T7" fmla="*/ 0 h 200"/>
                      <a:gd name="T8" fmla="*/ 54 w 145"/>
                      <a:gd name="T9" fmla="*/ 0 h 200"/>
                      <a:gd name="T10" fmla="*/ 145 w 145"/>
                      <a:gd name="T11" fmla="*/ 119 h 200"/>
                      <a:gd name="T12" fmla="*/ 145 w 145"/>
                      <a:gd name="T13" fmla="*/ 200 h 200"/>
                      <a:gd name="T14" fmla="*/ 0 w 145"/>
                      <a:gd name="T15" fmla="*/ 195 h 200"/>
                      <a:gd name="T16" fmla="*/ 2 w 145"/>
                      <a:gd name="T17" fmla="*/ 119 h 200"/>
                      <a:gd name="T18" fmla="*/ 5 w 145"/>
                      <a:gd name="T19" fmla="*/ 85 h 200"/>
                      <a:gd name="T20" fmla="*/ 14 w 145"/>
                      <a:gd name="T21" fmla="*/ 55 h 200"/>
                      <a:gd name="T22" fmla="*/ 29 w 145"/>
                      <a:gd name="T23" fmla="*/ 29 h 200"/>
                      <a:gd name="T24" fmla="*/ 49 w 145"/>
                      <a:gd name="T25" fmla="*/ 4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5" h="200">
                        <a:moveTo>
                          <a:pt x="49" y="4"/>
                        </a:moveTo>
                        <a:lnTo>
                          <a:pt x="50" y="2"/>
                        </a:lnTo>
                        <a:lnTo>
                          <a:pt x="52" y="2"/>
                        </a:lnTo>
                        <a:lnTo>
                          <a:pt x="52" y="0"/>
                        </a:lnTo>
                        <a:lnTo>
                          <a:pt x="54" y="0"/>
                        </a:lnTo>
                        <a:lnTo>
                          <a:pt x="145" y="119"/>
                        </a:lnTo>
                        <a:lnTo>
                          <a:pt x="145" y="200"/>
                        </a:lnTo>
                        <a:lnTo>
                          <a:pt x="0" y="195"/>
                        </a:lnTo>
                        <a:lnTo>
                          <a:pt x="2" y="119"/>
                        </a:lnTo>
                        <a:lnTo>
                          <a:pt x="5" y="85"/>
                        </a:lnTo>
                        <a:lnTo>
                          <a:pt x="14" y="55"/>
                        </a:lnTo>
                        <a:lnTo>
                          <a:pt x="29" y="29"/>
                        </a:lnTo>
                        <a:lnTo>
                          <a:pt x="49" y="4"/>
                        </a:lnTo>
                        <a:close/>
                      </a:path>
                    </a:pathLst>
                  </a:custGeom>
                  <a:solidFill>
                    <a:srgbClr val="51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2" name="Freeform 52"/>
                  <p:cNvSpPr>
                    <a:spLocks/>
                  </p:cNvSpPr>
                  <p:nvPr/>
                </p:nvSpPr>
                <p:spPr bwMode="auto">
                  <a:xfrm>
                    <a:off x="3366" y="2242"/>
                    <a:ext cx="144" cy="198"/>
                  </a:xfrm>
                  <a:custGeom>
                    <a:avLst/>
                    <a:gdLst>
                      <a:gd name="T0" fmla="*/ 49 w 144"/>
                      <a:gd name="T1" fmla="*/ 4 h 198"/>
                      <a:gd name="T2" fmla="*/ 50 w 144"/>
                      <a:gd name="T3" fmla="*/ 4 h 198"/>
                      <a:gd name="T4" fmla="*/ 52 w 144"/>
                      <a:gd name="T5" fmla="*/ 2 h 198"/>
                      <a:gd name="T6" fmla="*/ 52 w 144"/>
                      <a:gd name="T7" fmla="*/ 2 h 198"/>
                      <a:gd name="T8" fmla="*/ 54 w 144"/>
                      <a:gd name="T9" fmla="*/ 0 h 198"/>
                      <a:gd name="T10" fmla="*/ 144 w 144"/>
                      <a:gd name="T11" fmla="*/ 119 h 198"/>
                      <a:gd name="T12" fmla="*/ 144 w 144"/>
                      <a:gd name="T13" fmla="*/ 198 h 198"/>
                      <a:gd name="T14" fmla="*/ 0 w 144"/>
                      <a:gd name="T15" fmla="*/ 193 h 198"/>
                      <a:gd name="T16" fmla="*/ 2 w 144"/>
                      <a:gd name="T17" fmla="*/ 117 h 198"/>
                      <a:gd name="T18" fmla="*/ 5 w 144"/>
                      <a:gd name="T19" fmla="*/ 85 h 198"/>
                      <a:gd name="T20" fmla="*/ 14 w 144"/>
                      <a:gd name="T21" fmla="*/ 55 h 198"/>
                      <a:gd name="T22" fmla="*/ 29 w 144"/>
                      <a:gd name="T23" fmla="*/ 29 h 198"/>
                      <a:gd name="T24" fmla="*/ 49 w 144"/>
                      <a:gd name="T25" fmla="*/ 4 h 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4" h="198">
                        <a:moveTo>
                          <a:pt x="49" y="4"/>
                        </a:moveTo>
                        <a:lnTo>
                          <a:pt x="50" y="4"/>
                        </a:lnTo>
                        <a:lnTo>
                          <a:pt x="52" y="2"/>
                        </a:lnTo>
                        <a:lnTo>
                          <a:pt x="52" y="2"/>
                        </a:lnTo>
                        <a:lnTo>
                          <a:pt x="54" y="0"/>
                        </a:lnTo>
                        <a:lnTo>
                          <a:pt x="144" y="119"/>
                        </a:lnTo>
                        <a:lnTo>
                          <a:pt x="144" y="198"/>
                        </a:lnTo>
                        <a:lnTo>
                          <a:pt x="0" y="193"/>
                        </a:lnTo>
                        <a:lnTo>
                          <a:pt x="2" y="117"/>
                        </a:lnTo>
                        <a:lnTo>
                          <a:pt x="5" y="85"/>
                        </a:lnTo>
                        <a:lnTo>
                          <a:pt x="14" y="55"/>
                        </a:lnTo>
                        <a:lnTo>
                          <a:pt x="29" y="29"/>
                        </a:lnTo>
                        <a:lnTo>
                          <a:pt x="49" y="4"/>
                        </a:lnTo>
                        <a:close/>
                      </a:path>
                    </a:pathLst>
                  </a:custGeom>
                  <a:solidFill>
                    <a:srgbClr val="59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3" name="Freeform 53"/>
                  <p:cNvSpPr>
                    <a:spLocks/>
                  </p:cNvSpPr>
                  <p:nvPr/>
                </p:nvSpPr>
                <p:spPr bwMode="auto">
                  <a:xfrm>
                    <a:off x="3368" y="2244"/>
                    <a:ext cx="140" cy="193"/>
                  </a:xfrm>
                  <a:custGeom>
                    <a:avLst/>
                    <a:gdLst>
                      <a:gd name="T0" fmla="*/ 47 w 140"/>
                      <a:gd name="T1" fmla="*/ 3 h 193"/>
                      <a:gd name="T2" fmla="*/ 48 w 140"/>
                      <a:gd name="T3" fmla="*/ 2 h 193"/>
                      <a:gd name="T4" fmla="*/ 48 w 140"/>
                      <a:gd name="T5" fmla="*/ 2 h 193"/>
                      <a:gd name="T6" fmla="*/ 50 w 140"/>
                      <a:gd name="T7" fmla="*/ 2 h 193"/>
                      <a:gd name="T8" fmla="*/ 50 w 140"/>
                      <a:gd name="T9" fmla="*/ 0 h 193"/>
                      <a:gd name="T10" fmla="*/ 140 w 140"/>
                      <a:gd name="T11" fmla="*/ 115 h 193"/>
                      <a:gd name="T12" fmla="*/ 140 w 140"/>
                      <a:gd name="T13" fmla="*/ 193 h 193"/>
                      <a:gd name="T14" fmla="*/ 0 w 140"/>
                      <a:gd name="T15" fmla="*/ 190 h 193"/>
                      <a:gd name="T16" fmla="*/ 2 w 140"/>
                      <a:gd name="T17" fmla="*/ 115 h 193"/>
                      <a:gd name="T18" fmla="*/ 5 w 140"/>
                      <a:gd name="T19" fmla="*/ 83 h 193"/>
                      <a:gd name="T20" fmla="*/ 13 w 140"/>
                      <a:gd name="T21" fmla="*/ 53 h 193"/>
                      <a:gd name="T22" fmla="*/ 28 w 140"/>
                      <a:gd name="T23" fmla="*/ 27 h 193"/>
                      <a:gd name="T24" fmla="*/ 47 w 140"/>
                      <a:gd name="T25" fmla="*/ 3 h 1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0" h="193">
                        <a:moveTo>
                          <a:pt x="47" y="3"/>
                        </a:moveTo>
                        <a:lnTo>
                          <a:pt x="48" y="2"/>
                        </a:lnTo>
                        <a:lnTo>
                          <a:pt x="48" y="2"/>
                        </a:lnTo>
                        <a:lnTo>
                          <a:pt x="50" y="2"/>
                        </a:lnTo>
                        <a:lnTo>
                          <a:pt x="50" y="0"/>
                        </a:lnTo>
                        <a:lnTo>
                          <a:pt x="140" y="115"/>
                        </a:lnTo>
                        <a:lnTo>
                          <a:pt x="140" y="193"/>
                        </a:lnTo>
                        <a:lnTo>
                          <a:pt x="0" y="190"/>
                        </a:lnTo>
                        <a:lnTo>
                          <a:pt x="2" y="115"/>
                        </a:lnTo>
                        <a:lnTo>
                          <a:pt x="5" y="83"/>
                        </a:lnTo>
                        <a:lnTo>
                          <a:pt x="13" y="53"/>
                        </a:lnTo>
                        <a:lnTo>
                          <a:pt x="28" y="27"/>
                        </a:lnTo>
                        <a:lnTo>
                          <a:pt x="47" y="3"/>
                        </a:lnTo>
                        <a:close/>
                      </a:path>
                    </a:pathLst>
                  </a:custGeom>
                  <a:solidFill>
                    <a:srgbClr val="5E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4" name="Freeform 54"/>
                  <p:cNvSpPr>
                    <a:spLocks/>
                  </p:cNvSpPr>
                  <p:nvPr/>
                </p:nvSpPr>
                <p:spPr bwMode="auto">
                  <a:xfrm>
                    <a:off x="3368" y="2246"/>
                    <a:ext cx="138" cy="191"/>
                  </a:xfrm>
                  <a:custGeom>
                    <a:avLst/>
                    <a:gdLst>
                      <a:gd name="T0" fmla="*/ 47 w 138"/>
                      <a:gd name="T1" fmla="*/ 3 h 191"/>
                      <a:gd name="T2" fmla="*/ 48 w 138"/>
                      <a:gd name="T3" fmla="*/ 1 h 191"/>
                      <a:gd name="T4" fmla="*/ 48 w 138"/>
                      <a:gd name="T5" fmla="*/ 1 h 191"/>
                      <a:gd name="T6" fmla="*/ 50 w 138"/>
                      <a:gd name="T7" fmla="*/ 1 h 191"/>
                      <a:gd name="T8" fmla="*/ 50 w 138"/>
                      <a:gd name="T9" fmla="*/ 0 h 191"/>
                      <a:gd name="T10" fmla="*/ 138 w 138"/>
                      <a:gd name="T11" fmla="*/ 111 h 191"/>
                      <a:gd name="T12" fmla="*/ 138 w 138"/>
                      <a:gd name="T13" fmla="*/ 191 h 191"/>
                      <a:gd name="T14" fmla="*/ 0 w 138"/>
                      <a:gd name="T15" fmla="*/ 184 h 191"/>
                      <a:gd name="T16" fmla="*/ 2 w 138"/>
                      <a:gd name="T17" fmla="*/ 111 h 191"/>
                      <a:gd name="T18" fmla="*/ 5 w 138"/>
                      <a:gd name="T19" fmla="*/ 81 h 191"/>
                      <a:gd name="T20" fmla="*/ 13 w 138"/>
                      <a:gd name="T21" fmla="*/ 51 h 191"/>
                      <a:gd name="T22" fmla="*/ 28 w 138"/>
                      <a:gd name="T23" fmla="*/ 26 h 191"/>
                      <a:gd name="T24" fmla="*/ 47 w 138"/>
                      <a:gd name="T25" fmla="*/ 3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8" h="191">
                        <a:moveTo>
                          <a:pt x="47" y="3"/>
                        </a:moveTo>
                        <a:lnTo>
                          <a:pt x="48" y="1"/>
                        </a:lnTo>
                        <a:lnTo>
                          <a:pt x="48" y="1"/>
                        </a:lnTo>
                        <a:lnTo>
                          <a:pt x="50" y="1"/>
                        </a:lnTo>
                        <a:lnTo>
                          <a:pt x="50" y="0"/>
                        </a:lnTo>
                        <a:lnTo>
                          <a:pt x="138" y="111"/>
                        </a:lnTo>
                        <a:lnTo>
                          <a:pt x="138" y="191"/>
                        </a:lnTo>
                        <a:lnTo>
                          <a:pt x="0" y="184"/>
                        </a:lnTo>
                        <a:lnTo>
                          <a:pt x="2" y="111"/>
                        </a:lnTo>
                        <a:lnTo>
                          <a:pt x="5" y="81"/>
                        </a:lnTo>
                        <a:lnTo>
                          <a:pt x="13" y="51"/>
                        </a:lnTo>
                        <a:lnTo>
                          <a:pt x="28" y="26"/>
                        </a:lnTo>
                        <a:lnTo>
                          <a:pt x="47" y="3"/>
                        </a:lnTo>
                        <a:close/>
                      </a:path>
                    </a:pathLst>
                  </a:cu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5" name="Freeform 55"/>
                  <p:cNvSpPr>
                    <a:spLocks/>
                  </p:cNvSpPr>
                  <p:nvPr/>
                </p:nvSpPr>
                <p:spPr bwMode="auto">
                  <a:xfrm>
                    <a:off x="3370" y="2247"/>
                    <a:ext cx="133" cy="187"/>
                  </a:xfrm>
                  <a:custGeom>
                    <a:avLst/>
                    <a:gdLst>
                      <a:gd name="T0" fmla="*/ 45 w 133"/>
                      <a:gd name="T1" fmla="*/ 4 h 187"/>
                      <a:gd name="T2" fmla="*/ 46 w 133"/>
                      <a:gd name="T3" fmla="*/ 2 h 187"/>
                      <a:gd name="T4" fmla="*/ 46 w 133"/>
                      <a:gd name="T5" fmla="*/ 2 h 187"/>
                      <a:gd name="T6" fmla="*/ 48 w 133"/>
                      <a:gd name="T7" fmla="*/ 0 h 187"/>
                      <a:gd name="T8" fmla="*/ 48 w 133"/>
                      <a:gd name="T9" fmla="*/ 0 h 187"/>
                      <a:gd name="T10" fmla="*/ 133 w 133"/>
                      <a:gd name="T11" fmla="*/ 110 h 187"/>
                      <a:gd name="T12" fmla="*/ 133 w 133"/>
                      <a:gd name="T13" fmla="*/ 187 h 187"/>
                      <a:gd name="T14" fmla="*/ 0 w 133"/>
                      <a:gd name="T15" fmla="*/ 182 h 187"/>
                      <a:gd name="T16" fmla="*/ 1 w 133"/>
                      <a:gd name="T17" fmla="*/ 109 h 187"/>
                      <a:gd name="T18" fmla="*/ 5 w 133"/>
                      <a:gd name="T19" fmla="*/ 79 h 187"/>
                      <a:gd name="T20" fmla="*/ 13 w 133"/>
                      <a:gd name="T21" fmla="*/ 52 h 187"/>
                      <a:gd name="T22" fmla="*/ 26 w 133"/>
                      <a:gd name="T23" fmla="*/ 27 h 187"/>
                      <a:gd name="T24" fmla="*/ 45 w 133"/>
                      <a:gd name="T25" fmla="*/ 4 h 1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3" h="187">
                        <a:moveTo>
                          <a:pt x="45" y="4"/>
                        </a:moveTo>
                        <a:lnTo>
                          <a:pt x="46" y="2"/>
                        </a:lnTo>
                        <a:lnTo>
                          <a:pt x="46" y="2"/>
                        </a:lnTo>
                        <a:lnTo>
                          <a:pt x="48" y="0"/>
                        </a:lnTo>
                        <a:lnTo>
                          <a:pt x="48" y="0"/>
                        </a:lnTo>
                        <a:lnTo>
                          <a:pt x="133" y="110"/>
                        </a:lnTo>
                        <a:lnTo>
                          <a:pt x="133" y="187"/>
                        </a:lnTo>
                        <a:lnTo>
                          <a:pt x="0" y="182"/>
                        </a:lnTo>
                        <a:lnTo>
                          <a:pt x="1" y="109"/>
                        </a:lnTo>
                        <a:lnTo>
                          <a:pt x="5" y="79"/>
                        </a:lnTo>
                        <a:lnTo>
                          <a:pt x="13" y="52"/>
                        </a:lnTo>
                        <a:lnTo>
                          <a:pt x="26" y="27"/>
                        </a:lnTo>
                        <a:lnTo>
                          <a:pt x="45" y="4"/>
                        </a:lnTo>
                        <a:close/>
                      </a:path>
                    </a:pathLst>
                  </a:custGeom>
                  <a:solidFill>
                    <a:srgbClr val="6D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6" name="Freeform 56"/>
                  <p:cNvSpPr>
                    <a:spLocks/>
                  </p:cNvSpPr>
                  <p:nvPr/>
                </p:nvSpPr>
                <p:spPr bwMode="auto">
                  <a:xfrm>
                    <a:off x="3561" y="2236"/>
                    <a:ext cx="157" cy="228"/>
                  </a:xfrm>
                  <a:custGeom>
                    <a:avLst/>
                    <a:gdLst>
                      <a:gd name="T0" fmla="*/ 153 w 157"/>
                      <a:gd name="T1" fmla="*/ 228 h 228"/>
                      <a:gd name="T2" fmla="*/ 0 w 157"/>
                      <a:gd name="T3" fmla="*/ 221 h 228"/>
                      <a:gd name="T4" fmla="*/ 0 w 157"/>
                      <a:gd name="T5" fmla="*/ 130 h 228"/>
                      <a:gd name="T6" fmla="*/ 102 w 157"/>
                      <a:gd name="T7" fmla="*/ 0 h 228"/>
                      <a:gd name="T8" fmla="*/ 102 w 157"/>
                      <a:gd name="T9" fmla="*/ 1 h 228"/>
                      <a:gd name="T10" fmla="*/ 103 w 157"/>
                      <a:gd name="T11" fmla="*/ 1 h 228"/>
                      <a:gd name="T12" fmla="*/ 103 w 157"/>
                      <a:gd name="T13" fmla="*/ 1 h 228"/>
                      <a:gd name="T14" fmla="*/ 105 w 157"/>
                      <a:gd name="T15" fmla="*/ 3 h 228"/>
                      <a:gd name="T16" fmla="*/ 117 w 157"/>
                      <a:gd name="T17" fmla="*/ 16 h 228"/>
                      <a:gd name="T18" fmla="*/ 127 w 157"/>
                      <a:gd name="T19" fmla="*/ 30 h 228"/>
                      <a:gd name="T20" fmla="*/ 137 w 157"/>
                      <a:gd name="T21" fmla="*/ 45 h 228"/>
                      <a:gd name="T22" fmla="*/ 143 w 157"/>
                      <a:gd name="T23" fmla="*/ 60 h 228"/>
                      <a:gd name="T24" fmla="*/ 148 w 157"/>
                      <a:gd name="T25" fmla="*/ 76 h 228"/>
                      <a:gd name="T26" fmla="*/ 153 w 157"/>
                      <a:gd name="T27" fmla="*/ 93 h 228"/>
                      <a:gd name="T28" fmla="*/ 155 w 157"/>
                      <a:gd name="T29" fmla="*/ 111 h 228"/>
                      <a:gd name="T30" fmla="*/ 157 w 157"/>
                      <a:gd name="T31" fmla="*/ 128 h 228"/>
                      <a:gd name="T32" fmla="*/ 157 w 157"/>
                      <a:gd name="T33" fmla="*/ 140 h 228"/>
                      <a:gd name="T34" fmla="*/ 155 w 157"/>
                      <a:gd name="T35" fmla="*/ 165 h 228"/>
                      <a:gd name="T36" fmla="*/ 155 w 157"/>
                      <a:gd name="T37" fmla="*/ 198 h 228"/>
                      <a:gd name="T38" fmla="*/ 153 w 157"/>
                      <a:gd name="T39" fmla="*/ 228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7" h="228">
                        <a:moveTo>
                          <a:pt x="153" y="228"/>
                        </a:moveTo>
                        <a:lnTo>
                          <a:pt x="0" y="221"/>
                        </a:lnTo>
                        <a:lnTo>
                          <a:pt x="0" y="130"/>
                        </a:lnTo>
                        <a:lnTo>
                          <a:pt x="102" y="0"/>
                        </a:lnTo>
                        <a:lnTo>
                          <a:pt x="102" y="1"/>
                        </a:lnTo>
                        <a:lnTo>
                          <a:pt x="103" y="1"/>
                        </a:lnTo>
                        <a:lnTo>
                          <a:pt x="103" y="1"/>
                        </a:lnTo>
                        <a:lnTo>
                          <a:pt x="105" y="3"/>
                        </a:lnTo>
                        <a:lnTo>
                          <a:pt x="117" y="16"/>
                        </a:lnTo>
                        <a:lnTo>
                          <a:pt x="127" y="30"/>
                        </a:lnTo>
                        <a:lnTo>
                          <a:pt x="137" y="45"/>
                        </a:lnTo>
                        <a:lnTo>
                          <a:pt x="143" y="60"/>
                        </a:lnTo>
                        <a:lnTo>
                          <a:pt x="148" y="76"/>
                        </a:lnTo>
                        <a:lnTo>
                          <a:pt x="153" y="93"/>
                        </a:lnTo>
                        <a:lnTo>
                          <a:pt x="155" y="111"/>
                        </a:lnTo>
                        <a:lnTo>
                          <a:pt x="157" y="128"/>
                        </a:lnTo>
                        <a:lnTo>
                          <a:pt x="157" y="140"/>
                        </a:lnTo>
                        <a:lnTo>
                          <a:pt x="155" y="165"/>
                        </a:lnTo>
                        <a:lnTo>
                          <a:pt x="155" y="198"/>
                        </a:lnTo>
                        <a:lnTo>
                          <a:pt x="153" y="228"/>
                        </a:lnTo>
                        <a:close/>
                      </a:path>
                    </a:pathLst>
                  </a:custGeom>
                  <a:solidFill>
                    <a:srgbClr val="2D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7" name="Freeform 57"/>
                  <p:cNvSpPr>
                    <a:spLocks/>
                  </p:cNvSpPr>
                  <p:nvPr/>
                </p:nvSpPr>
                <p:spPr bwMode="auto">
                  <a:xfrm>
                    <a:off x="3563" y="2239"/>
                    <a:ext cx="153" cy="221"/>
                  </a:xfrm>
                  <a:custGeom>
                    <a:avLst/>
                    <a:gdLst>
                      <a:gd name="T0" fmla="*/ 150 w 153"/>
                      <a:gd name="T1" fmla="*/ 221 h 221"/>
                      <a:gd name="T2" fmla="*/ 0 w 153"/>
                      <a:gd name="T3" fmla="*/ 215 h 221"/>
                      <a:gd name="T4" fmla="*/ 0 w 153"/>
                      <a:gd name="T5" fmla="*/ 127 h 221"/>
                      <a:gd name="T6" fmla="*/ 98 w 153"/>
                      <a:gd name="T7" fmla="*/ 0 h 221"/>
                      <a:gd name="T8" fmla="*/ 100 w 153"/>
                      <a:gd name="T9" fmla="*/ 0 h 221"/>
                      <a:gd name="T10" fmla="*/ 100 w 153"/>
                      <a:gd name="T11" fmla="*/ 2 h 221"/>
                      <a:gd name="T12" fmla="*/ 101 w 153"/>
                      <a:gd name="T13" fmla="*/ 2 h 221"/>
                      <a:gd name="T14" fmla="*/ 101 w 153"/>
                      <a:gd name="T15" fmla="*/ 3 h 221"/>
                      <a:gd name="T16" fmla="*/ 113 w 153"/>
                      <a:gd name="T17" fmla="*/ 15 h 221"/>
                      <a:gd name="T18" fmla="*/ 123 w 153"/>
                      <a:gd name="T19" fmla="*/ 28 h 221"/>
                      <a:gd name="T20" fmla="*/ 133 w 153"/>
                      <a:gd name="T21" fmla="*/ 43 h 221"/>
                      <a:gd name="T22" fmla="*/ 140 w 153"/>
                      <a:gd name="T23" fmla="*/ 58 h 221"/>
                      <a:gd name="T24" fmla="*/ 145 w 153"/>
                      <a:gd name="T25" fmla="*/ 75 h 221"/>
                      <a:gd name="T26" fmla="*/ 150 w 153"/>
                      <a:gd name="T27" fmla="*/ 90 h 221"/>
                      <a:gd name="T28" fmla="*/ 151 w 153"/>
                      <a:gd name="T29" fmla="*/ 108 h 221"/>
                      <a:gd name="T30" fmla="*/ 153 w 153"/>
                      <a:gd name="T31" fmla="*/ 125 h 221"/>
                      <a:gd name="T32" fmla="*/ 153 w 153"/>
                      <a:gd name="T33" fmla="*/ 135 h 221"/>
                      <a:gd name="T34" fmla="*/ 151 w 153"/>
                      <a:gd name="T35" fmla="*/ 162 h 221"/>
                      <a:gd name="T36" fmla="*/ 151 w 153"/>
                      <a:gd name="T37" fmla="*/ 193 h 221"/>
                      <a:gd name="T38" fmla="*/ 150 w 153"/>
                      <a:gd name="T39" fmla="*/ 221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3" h="221">
                        <a:moveTo>
                          <a:pt x="150" y="221"/>
                        </a:moveTo>
                        <a:lnTo>
                          <a:pt x="0" y="215"/>
                        </a:lnTo>
                        <a:lnTo>
                          <a:pt x="0" y="127"/>
                        </a:lnTo>
                        <a:lnTo>
                          <a:pt x="98" y="0"/>
                        </a:lnTo>
                        <a:lnTo>
                          <a:pt x="100" y="0"/>
                        </a:lnTo>
                        <a:lnTo>
                          <a:pt x="100" y="2"/>
                        </a:lnTo>
                        <a:lnTo>
                          <a:pt x="101" y="2"/>
                        </a:lnTo>
                        <a:lnTo>
                          <a:pt x="101" y="3"/>
                        </a:lnTo>
                        <a:lnTo>
                          <a:pt x="113" y="15"/>
                        </a:lnTo>
                        <a:lnTo>
                          <a:pt x="123" y="28"/>
                        </a:lnTo>
                        <a:lnTo>
                          <a:pt x="133" y="43"/>
                        </a:lnTo>
                        <a:lnTo>
                          <a:pt x="140" y="58"/>
                        </a:lnTo>
                        <a:lnTo>
                          <a:pt x="145" y="75"/>
                        </a:lnTo>
                        <a:lnTo>
                          <a:pt x="150" y="90"/>
                        </a:lnTo>
                        <a:lnTo>
                          <a:pt x="151" y="108"/>
                        </a:lnTo>
                        <a:lnTo>
                          <a:pt x="153" y="125"/>
                        </a:lnTo>
                        <a:lnTo>
                          <a:pt x="153" y="135"/>
                        </a:lnTo>
                        <a:lnTo>
                          <a:pt x="151" y="162"/>
                        </a:lnTo>
                        <a:lnTo>
                          <a:pt x="151" y="193"/>
                        </a:lnTo>
                        <a:lnTo>
                          <a:pt x="150" y="221"/>
                        </a:lnTo>
                        <a:close/>
                      </a:path>
                    </a:pathLst>
                  </a:custGeom>
                  <a:solidFill>
                    <a:srgbClr val="35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8" name="Freeform 58"/>
                  <p:cNvSpPr>
                    <a:spLocks/>
                  </p:cNvSpPr>
                  <p:nvPr/>
                </p:nvSpPr>
                <p:spPr bwMode="auto">
                  <a:xfrm>
                    <a:off x="3564" y="2241"/>
                    <a:ext cx="150" cy="218"/>
                  </a:xfrm>
                  <a:custGeom>
                    <a:avLst/>
                    <a:gdLst>
                      <a:gd name="T0" fmla="*/ 147 w 150"/>
                      <a:gd name="T1" fmla="*/ 218 h 218"/>
                      <a:gd name="T2" fmla="*/ 0 w 150"/>
                      <a:gd name="T3" fmla="*/ 211 h 218"/>
                      <a:gd name="T4" fmla="*/ 0 w 150"/>
                      <a:gd name="T5" fmla="*/ 125 h 218"/>
                      <a:gd name="T6" fmla="*/ 97 w 150"/>
                      <a:gd name="T7" fmla="*/ 0 h 218"/>
                      <a:gd name="T8" fmla="*/ 99 w 150"/>
                      <a:gd name="T9" fmla="*/ 1 h 218"/>
                      <a:gd name="T10" fmla="*/ 99 w 150"/>
                      <a:gd name="T11" fmla="*/ 1 h 218"/>
                      <a:gd name="T12" fmla="*/ 99 w 150"/>
                      <a:gd name="T13" fmla="*/ 1 h 218"/>
                      <a:gd name="T14" fmla="*/ 100 w 150"/>
                      <a:gd name="T15" fmla="*/ 3 h 218"/>
                      <a:gd name="T16" fmla="*/ 112 w 150"/>
                      <a:gd name="T17" fmla="*/ 15 h 218"/>
                      <a:gd name="T18" fmla="*/ 122 w 150"/>
                      <a:gd name="T19" fmla="*/ 28 h 218"/>
                      <a:gd name="T20" fmla="*/ 130 w 150"/>
                      <a:gd name="T21" fmla="*/ 43 h 218"/>
                      <a:gd name="T22" fmla="*/ 137 w 150"/>
                      <a:gd name="T23" fmla="*/ 58 h 218"/>
                      <a:gd name="T24" fmla="*/ 144 w 150"/>
                      <a:gd name="T25" fmla="*/ 73 h 218"/>
                      <a:gd name="T26" fmla="*/ 147 w 150"/>
                      <a:gd name="T27" fmla="*/ 90 h 218"/>
                      <a:gd name="T28" fmla="*/ 149 w 150"/>
                      <a:gd name="T29" fmla="*/ 106 h 218"/>
                      <a:gd name="T30" fmla="*/ 150 w 150"/>
                      <a:gd name="T31" fmla="*/ 123 h 218"/>
                      <a:gd name="T32" fmla="*/ 150 w 150"/>
                      <a:gd name="T33" fmla="*/ 133 h 218"/>
                      <a:gd name="T34" fmla="*/ 149 w 150"/>
                      <a:gd name="T35" fmla="*/ 158 h 218"/>
                      <a:gd name="T36" fmla="*/ 147 w 150"/>
                      <a:gd name="T37" fmla="*/ 189 h 218"/>
                      <a:gd name="T38" fmla="*/ 147 w 150"/>
                      <a:gd name="T39" fmla="*/ 218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0" h="218">
                        <a:moveTo>
                          <a:pt x="147" y="218"/>
                        </a:moveTo>
                        <a:lnTo>
                          <a:pt x="0" y="211"/>
                        </a:lnTo>
                        <a:lnTo>
                          <a:pt x="0" y="125"/>
                        </a:lnTo>
                        <a:lnTo>
                          <a:pt x="97" y="0"/>
                        </a:lnTo>
                        <a:lnTo>
                          <a:pt x="99" y="1"/>
                        </a:lnTo>
                        <a:lnTo>
                          <a:pt x="99" y="1"/>
                        </a:lnTo>
                        <a:lnTo>
                          <a:pt x="99" y="1"/>
                        </a:lnTo>
                        <a:lnTo>
                          <a:pt x="100" y="3"/>
                        </a:lnTo>
                        <a:lnTo>
                          <a:pt x="112" y="15"/>
                        </a:lnTo>
                        <a:lnTo>
                          <a:pt x="122" y="28"/>
                        </a:lnTo>
                        <a:lnTo>
                          <a:pt x="130" y="43"/>
                        </a:lnTo>
                        <a:lnTo>
                          <a:pt x="137" y="58"/>
                        </a:lnTo>
                        <a:lnTo>
                          <a:pt x="144" y="73"/>
                        </a:lnTo>
                        <a:lnTo>
                          <a:pt x="147" y="90"/>
                        </a:lnTo>
                        <a:lnTo>
                          <a:pt x="149" y="106"/>
                        </a:lnTo>
                        <a:lnTo>
                          <a:pt x="150" y="123"/>
                        </a:lnTo>
                        <a:lnTo>
                          <a:pt x="150" y="133"/>
                        </a:lnTo>
                        <a:lnTo>
                          <a:pt x="149" y="158"/>
                        </a:lnTo>
                        <a:lnTo>
                          <a:pt x="147" y="189"/>
                        </a:lnTo>
                        <a:lnTo>
                          <a:pt x="147" y="218"/>
                        </a:lnTo>
                        <a:close/>
                      </a:path>
                    </a:pathLst>
                  </a:custGeom>
                  <a:solidFill>
                    <a:srgbClr val="3D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299" name="Freeform 59"/>
                  <p:cNvSpPr>
                    <a:spLocks/>
                  </p:cNvSpPr>
                  <p:nvPr/>
                </p:nvSpPr>
                <p:spPr bwMode="auto">
                  <a:xfrm>
                    <a:off x="3566" y="2244"/>
                    <a:ext cx="147" cy="211"/>
                  </a:xfrm>
                  <a:custGeom>
                    <a:avLst/>
                    <a:gdLst>
                      <a:gd name="T0" fmla="*/ 143 w 147"/>
                      <a:gd name="T1" fmla="*/ 211 h 211"/>
                      <a:gd name="T2" fmla="*/ 0 w 147"/>
                      <a:gd name="T3" fmla="*/ 206 h 211"/>
                      <a:gd name="T4" fmla="*/ 0 w 147"/>
                      <a:gd name="T5" fmla="*/ 120 h 211"/>
                      <a:gd name="T6" fmla="*/ 95 w 147"/>
                      <a:gd name="T7" fmla="*/ 0 h 211"/>
                      <a:gd name="T8" fmla="*/ 95 w 147"/>
                      <a:gd name="T9" fmla="*/ 0 h 211"/>
                      <a:gd name="T10" fmla="*/ 97 w 147"/>
                      <a:gd name="T11" fmla="*/ 2 h 211"/>
                      <a:gd name="T12" fmla="*/ 97 w 147"/>
                      <a:gd name="T13" fmla="*/ 2 h 211"/>
                      <a:gd name="T14" fmla="*/ 97 w 147"/>
                      <a:gd name="T15" fmla="*/ 3 h 211"/>
                      <a:gd name="T16" fmla="*/ 108 w 147"/>
                      <a:gd name="T17" fmla="*/ 15 h 211"/>
                      <a:gd name="T18" fmla="*/ 118 w 147"/>
                      <a:gd name="T19" fmla="*/ 28 h 211"/>
                      <a:gd name="T20" fmla="*/ 127 w 147"/>
                      <a:gd name="T21" fmla="*/ 42 h 211"/>
                      <a:gd name="T22" fmla="*/ 133 w 147"/>
                      <a:gd name="T23" fmla="*/ 57 h 211"/>
                      <a:gd name="T24" fmla="*/ 140 w 147"/>
                      <a:gd name="T25" fmla="*/ 72 h 211"/>
                      <a:gd name="T26" fmla="*/ 143 w 147"/>
                      <a:gd name="T27" fmla="*/ 87 h 211"/>
                      <a:gd name="T28" fmla="*/ 145 w 147"/>
                      <a:gd name="T29" fmla="*/ 103 h 211"/>
                      <a:gd name="T30" fmla="*/ 147 w 147"/>
                      <a:gd name="T31" fmla="*/ 120 h 211"/>
                      <a:gd name="T32" fmla="*/ 147 w 147"/>
                      <a:gd name="T33" fmla="*/ 130 h 211"/>
                      <a:gd name="T34" fmla="*/ 145 w 147"/>
                      <a:gd name="T35" fmla="*/ 153 h 211"/>
                      <a:gd name="T36" fmla="*/ 143 w 147"/>
                      <a:gd name="T37" fmla="*/ 185 h 211"/>
                      <a:gd name="T38" fmla="*/ 143 w 147"/>
                      <a:gd name="T39" fmla="*/ 211 h 2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7" h="211">
                        <a:moveTo>
                          <a:pt x="143" y="211"/>
                        </a:moveTo>
                        <a:lnTo>
                          <a:pt x="0" y="206"/>
                        </a:lnTo>
                        <a:lnTo>
                          <a:pt x="0" y="120"/>
                        </a:lnTo>
                        <a:lnTo>
                          <a:pt x="95" y="0"/>
                        </a:lnTo>
                        <a:lnTo>
                          <a:pt x="95" y="0"/>
                        </a:lnTo>
                        <a:lnTo>
                          <a:pt x="97" y="2"/>
                        </a:lnTo>
                        <a:lnTo>
                          <a:pt x="97" y="2"/>
                        </a:lnTo>
                        <a:lnTo>
                          <a:pt x="97" y="3"/>
                        </a:lnTo>
                        <a:lnTo>
                          <a:pt x="108" y="15"/>
                        </a:lnTo>
                        <a:lnTo>
                          <a:pt x="118" y="28"/>
                        </a:lnTo>
                        <a:lnTo>
                          <a:pt x="127" y="42"/>
                        </a:lnTo>
                        <a:lnTo>
                          <a:pt x="133" y="57"/>
                        </a:lnTo>
                        <a:lnTo>
                          <a:pt x="140" y="72"/>
                        </a:lnTo>
                        <a:lnTo>
                          <a:pt x="143" y="87"/>
                        </a:lnTo>
                        <a:lnTo>
                          <a:pt x="145" y="103"/>
                        </a:lnTo>
                        <a:lnTo>
                          <a:pt x="147" y="120"/>
                        </a:lnTo>
                        <a:lnTo>
                          <a:pt x="147" y="130"/>
                        </a:lnTo>
                        <a:lnTo>
                          <a:pt x="145" y="153"/>
                        </a:lnTo>
                        <a:lnTo>
                          <a:pt x="143" y="185"/>
                        </a:lnTo>
                        <a:lnTo>
                          <a:pt x="143" y="211"/>
                        </a:lnTo>
                        <a:close/>
                      </a:path>
                    </a:pathLst>
                  </a:custGeom>
                  <a:solidFill>
                    <a:srgbClr val="44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0" name="Freeform 60"/>
                  <p:cNvSpPr>
                    <a:spLocks/>
                  </p:cNvSpPr>
                  <p:nvPr/>
                </p:nvSpPr>
                <p:spPr bwMode="auto">
                  <a:xfrm>
                    <a:off x="3568" y="2246"/>
                    <a:ext cx="141" cy="208"/>
                  </a:xfrm>
                  <a:custGeom>
                    <a:avLst/>
                    <a:gdLst>
                      <a:gd name="T0" fmla="*/ 140 w 141"/>
                      <a:gd name="T1" fmla="*/ 208 h 208"/>
                      <a:gd name="T2" fmla="*/ 0 w 141"/>
                      <a:gd name="T3" fmla="*/ 201 h 208"/>
                      <a:gd name="T4" fmla="*/ 0 w 141"/>
                      <a:gd name="T5" fmla="*/ 118 h 208"/>
                      <a:gd name="T6" fmla="*/ 91 w 141"/>
                      <a:gd name="T7" fmla="*/ 0 h 208"/>
                      <a:gd name="T8" fmla="*/ 93 w 141"/>
                      <a:gd name="T9" fmla="*/ 1 h 208"/>
                      <a:gd name="T10" fmla="*/ 93 w 141"/>
                      <a:gd name="T11" fmla="*/ 1 h 208"/>
                      <a:gd name="T12" fmla="*/ 93 w 141"/>
                      <a:gd name="T13" fmla="*/ 1 h 208"/>
                      <a:gd name="T14" fmla="*/ 95 w 141"/>
                      <a:gd name="T15" fmla="*/ 3 h 208"/>
                      <a:gd name="T16" fmla="*/ 115 w 141"/>
                      <a:gd name="T17" fmla="*/ 28 h 208"/>
                      <a:gd name="T18" fmla="*/ 130 w 141"/>
                      <a:gd name="T19" fmla="*/ 55 h 208"/>
                      <a:gd name="T20" fmla="*/ 138 w 141"/>
                      <a:gd name="T21" fmla="*/ 85 h 208"/>
                      <a:gd name="T22" fmla="*/ 141 w 141"/>
                      <a:gd name="T23" fmla="*/ 116 h 208"/>
                      <a:gd name="T24" fmla="*/ 141 w 141"/>
                      <a:gd name="T25" fmla="*/ 126 h 208"/>
                      <a:gd name="T26" fmla="*/ 141 w 141"/>
                      <a:gd name="T27" fmla="*/ 151 h 208"/>
                      <a:gd name="T28" fmla="*/ 140 w 141"/>
                      <a:gd name="T29" fmla="*/ 181 h 208"/>
                      <a:gd name="T30" fmla="*/ 140 w 141"/>
                      <a:gd name="T31" fmla="*/ 208 h 2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1" h="208">
                        <a:moveTo>
                          <a:pt x="140" y="208"/>
                        </a:moveTo>
                        <a:lnTo>
                          <a:pt x="0" y="201"/>
                        </a:lnTo>
                        <a:lnTo>
                          <a:pt x="0" y="118"/>
                        </a:lnTo>
                        <a:lnTo>
                          <a:pt x="91" y="0"/>
                        </a:lnTo>
                        <a:lnTo>
                          <a:pt x="93" y="1"/>
                        </a:lnTo>
                        <a:lnTo>
                          <a:pt x="93" y="1"/>
                        </a:lnTo>
                        <a:lnTo>
                          <a:pt x="93" y="1"/>
                        </a:lnTo>
                        <a:lnTo>
                          <a:pt x="95" y="3"/>
                        </a:lnTo>
                        <a:lnTo>
                          <a:pt x="115" y="28"/>
                        </a:lnTo>
                        <a:lnTo>
                          <a:pt x="130" y="55"/>
                        </a:lnTo>
                        <a:lnTo>
                          <a:pt x="138" y="85"/>
                        </a:lnTo>
                        <a:lnTo>
                          <a:pt x="141" y="116"/>
                        </a:lnTo>
                        <a:lnTo>
                          <a:pt x="141" y="126"/>
                        </a:lnTo>
                        <a:lnTo>
                          <a:pt x="141" y="151"/>
                        </a:lnTo>
                        <a:lnTo>
                          <a:pt x="140" y="181"/>
                        </a:lnTo>
                        <a:lnTo>
                          <a:pt x="140" y="208"/>
                        </a:lnTo>
                        <a:close/>
                      </a:path>
                    </a:pathLst>
                  </a:custGeom>
                  <a:solidFill>
                    <a:srgbClr val="4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1" name="Freeform 61"/>
                  <p:cNvSpPr>
                    <a:spLocks/>
                  </p:cNvSpPr>
                  <p:nvPr/>
                </p:nvSpPr>
                <p:spPr bwMode="auto">
                  <a:xfrm>
                    <a:off x="3569" y="2249"/>
                    <a:ext cx="139" cy="201"/>
                  </a:xfrm>
                  <a:custGeom>
                    <a:avLst/>
                    <a:gdLst>
                      <a:gd name="T0" fmla="*/ 137 w 139"/>
                      <a:gd name="T1" fmla="*/ 201 h 201"/>
                      <a:gd name="T2" fmla="*/ 0 w 139"/>
                      <a:gd name="T3" fmla="*/ 196 h 201"/>
                      <a:gd name="T4" fmla="*/ 0 w 139"/>
                      <a:gd name="T5" fmla="*/ 115 h 201"/>
                      <a:gd name="T6" fmla="*/ 90 w 139"/>
                      <a:gd name="T7" fmla="*/ 0 h 201"/>
                      <a:gd name="T8" fmla="*/ 90 w 139"/>
                      <a:gd name="T9" fmla="*/ 0 h 201"/>
                      <a:gd name="T10" fmla="*/ 92 w 139"/>
                      <a:gd name="T11" fmla="*/ 0 h 201"/>
                      <a:gd name="T12" fmla="*/ 92 w 139"/>
                      <a:gd name="T13" fmla="*/ 2 h 201"/>
                      <a:gd name="T14" fmla="*/ 94 w 139"/>
                      <a:gd name="T15" fmla="*/ 2 h 201"/>
                      <a:gd name="T16" fmla="*/ 114 w 139"/>
                      <a:gd name="T17" fmla="*/ 27 h 201"/>
                      <a:gd name="T18" fmla="*/ 127 w 139"/>
                      <a:gd name="T19" fmla="*/ 53 h 201"/>
                      <a:gd name="T20" fmla="*/ 135 w 139"/>
                      <a:gd name="T21" fmla="*/ 83 h 201"/>
                      <a:gd name="T22" fmla="*/ 139 w 139"/>
                      <a:gd name="T23" fmla="*/ 113 h 201"/>
                      <a:gd name="T24" fmla="*/ 139 w 139"/>
                      <a:gd name="T25" fmla="*/ 123 h 201"/>
                      <a:gd name="T26" fmla="*/ 139 w 139"/>
                      <a:gd name="T27" fmla="*/ 147 h 201"/>
                      <a:gd name="T28" fmla="*/ 137 w 139"/>
                      <a:gd name="T29" fmla="*/ 176 h 201"/>
                      <a:gd name="T30" fmla="*/ 137 w 139"/>
                      <a:gd name="T31" fmla="*/ 201 h 2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9" h="201">
                        <a:moveTo>
                          <a:pt x="137" y="201"/>
                        </a:moveTo>
                        <a:lnTo>
                          <a:pt x="0" y="196"/>
                        </a:lnTo>
                        <a:lnTo>
                          <a:pt x="0" y="115"/>
                        </a:lnTo>
                        <a:lnTo>
                          <a:pt x="90" y="0"/>
                        </a:lnTo>
                        <a:lnTo>
                          <a:pt x="90" y="0"/>
                        </a:lnTo>
                        <a:lnTo>
                          <a:pt x="92" y="0"/>
                        </a:lnTo>
                        <a:lnTo>
                          <a:pt x="92" y="2"/>
                        </a:lnTo>
                        <a:lnTo>
                          <a:pt x="94" y="2"/>
                        </a:lnTo>
                        <a:lnTo>
                          <a:pt x="114" y="27"/>
                        </a:lnTo>
                        <a:lnTo>
                          <a:pt x="127" y="53"/>
                        </a:lnTo>
                        <a:lnTo>
                          <a:pt x="135" y="83"/>
                        </a:lnTo>
                        <a:lnTo>
                          <a:pt x="139" y="113"/>
                        </a:lnTo>
                        <a:lnTo>
                          <a:pt x="139" y="123"/>
                        </a:lnTo>
                        <a:lnTo>
                          <a:pt x="139" y="147"/>
                        </a:lnTo>
                        <a:lnTo>
                          <a:pt x="137" y="176"/>
                        </a:lnTo>
                        <a:lnTo>
                          <a:pt x="137" y="201"/>
                        </a:lnTo>
                        <a:close/>
                      </a:path>
                    </a:pathLst>
                  </a:custGeom>
                  <a:solidFill>
                    <a:srgbClr val="5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2" name="Freeform 62"/>
                  <p:cNvSpPr>
                    <a:spLocks/>
                  </p:cNvSpPr>
                  <p:nvPr/>
                </p:nvSpPr>
                <p:spPr bwMode="auto">
                  <a:xfrm>
                    <a:off x="3571" y="2251"/>
                    <a:ext cx="135" cy="198"/>
                  </a:xfrm>
                  <a:custGeom>
                    <a:avLst/>
                    <a:gdLst>
                      <a:gd name="T0" fmla="*/ 133 w 135"/>
                      <a:gd name="T1" fmla="*/ 198 h 198"/>
                      <a:gd name="T2" fmla="*/ 0 w 135"/>
                      <a:gd name="T3" fmla="*/ 191 h 198"/>
                      <a:gd name="T4" fmla="*/ 0 w 135"/>
                      <a:gd name="T5" fmla="*/ 113 h 198"/>
                      <a:gd name="T6" fmla="*/ 87 w 135"/>
                      <a:gd name="T7" fmla="*/ 0 h 198"/>
                      <a:gd name="T8" fmla="*/ 88 w 135"/>
                      <a:gd name="T9" fmla="*/ 1 h 198"/>
                      <a:gd name="T10" fmla="*/ 88 w 135"/>
                      <a:gd name="T11" fmla="*/ 1 h 198"/>
                      <a:gd name="T12" fmla="*/ 90 w 135"/>
                      <a:gd name="T13" fmla="*/ 1 h 198"/>
                      <a:gd name="T14" fmla="*/ 90 w 135"/>
                      <a:gd name="T15" fmla="*/ 3 h 198"/>
                      <a:gd name="T16" fmla="*/ 110 w 135"/>
                      <a:gd name="T17" fmla="*/ 26 h 198"/>
                      <a:gd name="T18" fmla="*/ 123 w 135"/>
                      <a:gd name="T19" fmla="*/ 51 h 198"/>
                      <a:gd name="T20" fmla="*/ 132 w 135"/>
                      <a:gd name="T21" fmla="*/ 81 h 198"/>
                      <a:gd name="T22" fmla="*/ 135 w 135"/>
                      <a:gd name="T23" fmla="*/ 111 h 198"/>
                      <a:gd name="T24" fmla="*/ 135 w 135"/>
                      <a:gd name="T25" fmla="*/ 121 h 198"/>
                      <a:gd name="T26" fmla="*/ 135 w 135"/>
                      <a:gd name="T27" fmla="*/ 145 h 198"/>
                      <a:gd name="T28" fmla="*/ 133 w 135"/>
                      <a:gd name="T29" fmla="*/ 173 h 198"/>
                      <a:gd name="T30" fmla="*/ 133 w 135"/>
                      <a:gd name="T31" fmla="*/ 198 h 1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5" h="198">
                        <a:moveTo>
                          <a:pt x="133" y="198"/>
                        </a:moveTo>
                        <a:lnTo>
                          <a:pt x="0" y="191"/>
                        </a:lnTo>
                        <a:lnTo>
                          <a:pt x="0" y="113"/>
                        </a:lnTo>
                        <a:lnTo>
                          <a:pt x="87" y="0"/>
                        </a:lnTo>
                        <a:lnTo>
                          <a:pt x="88" y="1"/>
                        </a:lnTo>
                        <a:lnTo>
                          <a:pt x="88" y="1"/>
                        </a:lnTo>
                        <a:lnTo>
                          <a:pt x="90" y="1"/>
                        </a:lnTo>
                        <a:lnTo>
                          <a:pt x="90" y="3"/>
                        </a:lnTo>
                        <a:lnTo>
                          <a:pt x="110" y="26"/>
                        </a:lnTo>
                        <a:lnTo>
                          <a:pt x="123" y="51"/>
                        </a:lnTo>
                        <a:lnTo>
                          <a:pt x="132" y="81"/>
                        </a:lnTo>
                        <a:lnTo>
                          <a:pt x="135" y="111"/>
                        </a:lnTo>
                        <a:lnTo>
                          <a:pt x="135" y="121"/>
                        </a:lnTo>
                        <a:lnTo>
                          <a:pt x="135" y="145"/>
                        </a:lnTo>
                        <a:lnTo>
                          <a:pt x="133" y="173"/>
                        </a:lnTo>
                        <a:lnTo>
                          <a:pt x="133" y="198"/>
                        </a:lnTo>
                        <a:close/>
                      </a:path>
                    </a:pathLst>
                  </a:custGeom>
                  <a:solidFill>
                    <a:srgbClr val="5E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3" name="Freeform 63"/>
                  <p:cNvSpPr>
                    <a:spLocks/>
                  </p:cNvSpPr>
                  <p:nvPr/>
                </p:nvSpPr>
                <p:spPr bwMode="auto">
                  <a:xfrm>
                    <a:off x="3573" y="2254"/>
                    <a:ext cx="131" cy="191"/>
                  </a:xfrm>
                  <a:custGeom>
                    <a:avLst/>
                    <a:gdLst>
                      <a:gd name="T0" fmla="*/ 130 w 131"/>
                      <a:gd name="T1" fmla="*/ 191 h 191"/>
                      <a:gd name="T2" fmla="*/ 0 w 131"/>
                      <a:gd name="T3" fmla="*/ 186 h 191"/>
                      <a:gd name="T4" fmla="*/ 0 w 131"/>
                      <a:gd name="T5" fmla="*/ 110 h 191"/>
                      <a:gd name="T6" fmla="*/ 85 w 131"/>
                      <a:gd name="T7" fmla="*/ 0 h 191"/>
                      <a:gd name="T8" fmla="*/ 86 w 131"/>
                      <a:gd name="T9" fmla="*/ 0 h 191"/>
                      <a:gd name="T10" fmla="*/ 86 w 131"/>
                      <a:gd name="T11" fmla="*/ 0 h 191"/>
                      <a:gd name="T12" fmla="*/ 86 w 131"/>
                      <a:gd name="T13" fmla="*/ 2 h 191"/>
                      <a:gd name="T14" fmla="*/ 88 w 131"/>
                      <a:gd name="T15" fmla="*/ 2 h 191"/>
                      <a:gd name="T16" fmla="*/ 106 w 131"/>
                      <a:gd name="T17" fmla="*/ 25 h 191"/>
                      <a:gd name="T18" fmla="*/ 120 w 131"/>
                      <a:gd name="T19" fmla="*/ 50 h 191"/>
                      <a:gd name="T20" fmla="*/ 128 w 131"/>
                      <a:gd name="T21" fmla="*/ 78 h 191"/>
                      <a:gd name="T22" fmla="*/ 131 w 131"/>
                      <a:gd name="T23" fmla="*/ 108 h 191"/>
                      <a:gd name="T24" fmla="*/ 131 w 131"/>
                      <a:gd name="T25" fmla="*/ 118 h 191"/>
                      <a:gd name="T26" fmla="*/ 131 w 131"/>
                      <a:gd name="T27" fmla="*/ 140 h 191"/>
                      <a:gd name="T28" fmla="*/ 130 w 131"/>
                      <a:gd name="T29" fmla="*/ 166 h 191"/>
                      <a:gd name="T30" fmla="*/ 130 w 131"/>
                      <a:gd name="T31" fmla="*/ 191 h 1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1" h="191">
                        <a:moveTo>
                          <a:pt x="130" y="191"/>
                        </a:moveTo>
                        <a:lnTo>
                          <a:pt x="0" y="186"/>
                        </a:lnTo>
                        <a:lnTo>
                          <a:pt x="0" y="110"/>
                        </a:lnTo>
                        <a:lnTo>
                          <a:pt x="85" y="0"/>
                        </a:lnTo>
                        <a:lnTo>
                          <a:pt x="86" y="0"/>
                        </a:lnTo>
                        <a:lnTo>
                          <a:pt x="86" y="0"/>
                        </a:lnTo>
                        <a:lnTo>
                          <a:pt x="86" y="2"/>
                        </a:lnTo>
                        <a:lnTo>
                          <a:pt x="88" y="2"/>
                        </a:lnTo>
                        <a:lnTo>
                          <a:pt x="106" y="25"/>
                        </a:lnTo>
                        <a:lnTo>
                          <a:pt x="120" y="50"/>
                        </a:lnTo>
                        <a:lnTo>
                          <a:pt x="128" y="78"/>
                        </a:lnTo>
                        <a:lnTo>
                          <a:pt x="131" y="108"/>
                        </a:lnTo>
                        <a:lnTo>
                          <a:pt x="131" y="118"/>
                        </a:lnTo>
                        <a:lnTo>
                          <a:pt x="131" y="140"/>
                        </a:lnTo>
                        <a:lnTo>
                          <a:pt x="130" y="166"/>
                        </a:lnTo>
                        <a:lnTo>
                          <a:pt x="130" y="191"/>
                        </a:lnTo>
                        <a:close/>
                      </a:path>
                    </a:pathLst>
                  </a:custGeom>
                  <a:solidFill>
                    <a:srgbClr val="6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4" name="Freeform 64"/>
                  <p:cNvSpPr>
                    <a:spLocks/>
                  </p:cNvSpPr>
                  <p:nvPr/>
                </p:nvSpPr>
                <p:spPr bwMode="auto">
                  <a:xfrm>
                    <a:off x="3574" y="2256"/>
                    <a:ext cx="129" cy="188"/>
                  </a:xfrm>
                  <a:custGeom>
                    <a:avLst/>
                    <a:gdLst>
                      <a:gd name="T0" fmla="*/ 127 w 129"/>
                      <a:gd name="T1" fmla="*/ 188 h 188"/>
                      <a:gd name="T2" fmla="*/ 0 w 129"/>
                      <a:gd name="T3" fmla="*/ 183 h 188"/>
                      <a:gd name="T4" fmla="*/ 0 w 129"/>
                      <a:gd name="T5" fmla="*/ 106 h 188"/>
                      <a:gd name="T6" fmla="*/ 84 w 129"/>
                      <a:gd name="T7" fmla="*/ 0 h 188"/>
                      <a:gd name="T8" fmla="*/ 84 w 129"/>
                      <a:gd name="T9" fmla="*/ 1 h 188"/>
                      <a:gd name="T10" fmla="*/ 85 w 129"/>
                      <a:gd name="T11" fmla="*/ 1 h 188"/>
                      <a:gd name="T12" fmla="*/ 85 w 129"/>
                      <a:gd name="T13" fmla="*/ 1 h 188"/>
                      <a:gd name="T14" fmla="*/ 85 w 129"/>
                      <a:gd name="T15" fmla="*/ 3 h 188"/>
                      <a:gd name="T16" fmla="*/ 104 w 129"/>
                      <a:gd name="T17" fmla="*/ 25 h 188"/>
                      <a:gd name="T18" fmla="*/ 117 w 129"/>
                      <a:gd name="T19" fmla="*/ 50 h 188"/>
                      <a:gd name="T20" fmla="*/ 125 w 129"/>
                      <a:gd name="T21" fmla="*/ 76 h 188"/>
                      <a:gd name="T22" fmla="*/ 129 w 129"/>
                      <a:gd name="T23" fmla="*/ 106 h 188"/>
                      <a:gd name="T24" fmla="*/ 129 w 129"/>
                      <a:gd name="T25" fmla="*/ 115 h 188"/>
                      <a:gd name="T26" fmla="*/ 129 w 129"/>
                      <a:gd name="T27" fmla="*/ 136 h 188"/>
                      <a:gd name="T28" fmla="*/ 127 w 129"/>
                      <a:gd name="T29" fmla="*/ 164 h 188"/>
                      <a:gd name="T30" fmla="*/ 127 w 129"/>
                      <a:gd name="T31" fmla="*/ 188 h 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9" h="188">
                        <a:moveTo>
                          <a:pt x="127" y="188"/>
                        </a:moveTo>
                        <a:lnTo>
                          <a:pt x="0" y="183"/>
                        </a:lnTo>
                        <a:lnTo>
                          <a:pt x="0" y="106"/>
                        </a:lnTo>
                        <a:lnTo>
                          <a:pt x="84" y="0"/>
                        </a:lnTo>
                        <a:lnTo>
                          <a:pt x="84" y="1"/>
                        </a:lnTo>
                        <a:lnTo>
                          <a:pt x="85" y="1"/>
                        </a:lnTo>
                        <a:lnTo>
                          <a:pt x="85" y="1"/>
                        </a:lnTo>
                        <a:lnTo>
                          <a:pt x="85" y="3"/>
                        </a:lnTo>
                        <a:lnTo>
                          <a:pt x="104" y="25"/>
                        </a:lnTo>
                        <a:lnTo>
                          <a:pt x="117" y="50"/>
                        </a:lnTo>
                        <a:lnTo>
                          <a:pt x="125" y="76"/>
                        </a:lnTo>
                        <a:lnTo>
                          <a:pt x="129" y="106"/>
                        </a:lnTo>
                        <a:lnTo>
                          <a:pt x="129" y="115"/>
                        </a:lnTo>
                        <a:lnTo>
                          <a:pt x="129" y="136"/>
                        </a:lnTo>
                        <a:lnTo>
                          <a:pt x="127" y="164"/>
                        </a:lnTo>
                        <a:lnTo>
                          <a:pt x="127" y="188"/>
                        </a:lnTo>
                        <a:close/>
                      </a:path>
                    </a:pathLst>
                  </a:custGeom>
                  <a:solidFill>
                    <a:srgbClr val="6D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5" name="Freeform 65"/>
                  <p:cNvSpPr>
                    <a:spLocks/>
                  </p:cNvSpPr>
                  <p:nvPr/>
                </p:nvSpPr>
                <p:spPr bwMode="auto">
                  <a:xfrm>
                    <a:off x="3253" y="1846"/>
                    <a:ext cx="24" cy="24"/>
                  </a:xfrm>
                  <a:custGeom>
                    <a:avLst/>
                    <a:gdLst>
                      <a:gd name="T0" fmla="*/ 0 w 24"/>
                      <a:gd name="T1" fmla="*/ 12 h 24"/>
                      <a:gd name="T2" fmla="*/ 2 w 24"/>
                      <a:gd name="T3" fmla="*/ 17 h 24"/>
                      <a:gd name="T4" fmla="*/ 4 w 24"/>
                      <a:gd name="T5" fmla="*/ 20 h 24"/>
                      <a:gd name="T6" fmla="*/ 7 w 24"/>
                      <a:gd name="T7" fmla="*/ 22 h 24"/>
                      <a:gd name="T8" fmla="*/ 12 w 24"/>
                      <a:gd name="T9" fmla="*/ 24 h 24"/>
                      <a:gd name="T10" fmla="*/ 17 w 24"/>
                      <a:gd name="T11" fmla="*/ 22 h 24"/>
                      <a:gd name="T12" fmla="*/ 20 w 24"/>
                      <a:gd name="T13" fmla="*/ 20 h 24"/>
                      <a:gd name="T14" fmla="*/ 22 w 24"/>
                      <a:gd name="T15" fmla="*/ 17 h 24"/>
                      <a:gd name="T16" fmla="*/ 24 w 24"/>
                      <a:gd name="T17" fmla="*/ 12 h 24"/>
                      <a:gd name="T18" fmla="*/ 22 w 24"/>
                      <a:gd name="T19" fmla="*/ 7 h 24"/>
                      <a:gd name="T20" fmla="*/ 20 w 24"/>
                      <a:gd name="T21" fmla="*/ 4 h 24"/>
                      <a:gd name="T22" fmla="*/ 17 w 24"/>
                      <a:gd name="T23" fmla="*/ 2 h 24"/>
                      <a:gd name="T24" fmla="*/ 12 w 24"/>
                      <a:gd name="T25" fmla="*/ 0 h 24"/>
                      <a:gd name="T26" fmla="*/ 7 w 24"/>
                      <a:gd name="T27" fmla="*/ 2 h 24"/>
                      <a:gd name="T28" fmla="*/ 4 w 24"/>
                      <a:gd name="T29" fmla="*/ 4 h 24"/>
                      <a:gd name="T30" fmla="*/ 2 w 24"/>
                      <a:gd name="T31" fmla="*/ 7 h 24"/>
                      <a:gd name="T32" fmla="*/ 0 w 24"/>
                      <a:gd name="T33" fmla="*/ 12 h 24"/>
                      <a:gd name="T34" fmla="*/ 0 w 24"/>
                      <a:gd name="T35" fmla="*/ 1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4" h="24">
                        <a:moveTo>
                          <a:pt x="0" y="12"/>
                        </a:moveTo>
                        <a:lnTo>
                          <a:pt x="2" y="17"/>
                        </a:lnTo>
                        <a:lnTo>
                          <a:pt x="4" y="20"/>
                        </a:lnTo>
                        <a:lnTo>
                          <a:pt x="7" y="22"/>
                        </a:lnTo>
                        <a:lnTo>
                          <a:pt x="12" y="24"/>
                        </a:lnTo>
                        <a:lnTo>
                          <a:pt x="17" y="22"/>
                        </a:lnTo>
                        <a:lnTo>
                          <a:pt x="20" y="20"/>
                        </a:lnTo>
                        <a:lnTo>
                          <a:pt x="22" y="17"/>
                        </a:lnTo>
                        <a:lnTo>
                          <a:pt x="24" y="12"/>
                        </a:lnTo>
                        <a:lnTo>
                          <a:pt x="22" y="7"/>
                        </a:lnTo>
                        <a:lnTo>
                          <a:pt x="20" y="4"/>
                        </a:lnTo>
                        <a:lnTo>
                          <a:pt x="17" y="2"/>
                        </a:lnTo>
                        <a:lnTo>
                          <a:pt x="12" y="0"/>
                        </a:lnTo>
                        <a:lnTo>
                          <a:pt x="7" y="2"/>
                        </a:lnTo>
                        <a:lnTo>
                          <a:pt x="4" y="4"/>
                        </a:lnTo>
                        <a:lnTo>
                          <a:pt x="2" y="7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6" name="Freeform 66"/>
                  <p:cNvSpPr>
                    <a:spLocks/>
                  </p:cNvSpPr>
                  <p:nvPr/>
                </p:nvSpPr>
                <p:spPr bwMode="auto">
                  <a:xfrm>
                    <a:off x="3445" y="1846"/>
                    <a:ext cx="21" cy="24"/>
                  </a:xfrm>
                  <a:custGeom>
                    <a:avLst/>
                    <a:gdLst>
                      <a:gd name="T0" fmla="*/ 0 w 21"/>
                      <a:gd name="T1" fmla="*/ 12 h 24"/>
                      <a:gd name="T2" fmla="*/ 1 w 21"/>
                      <a:gd name="T3" fmla="*/ 17 h 24"/>
                      <a:gd name="T4" fmla="*/ 3 w 21"/>
                      <a:gd name="T5" fmla="*/ 20 h 24"/>
                      <a:gd name="T6" fmla="*/ 6 w 21"/>
                      <a:gd name="T7" fmla="*/ 22 h 24"/>
                      <a:gd name="T8" fmla="*/ 10 w 21"/>
                      <a:gd name="T9" fmla="*/ 24 h 24"/>
                      <a:gd name="T10" fmla="*/ 15 w 21"/>
                      <a:gd name="T11" fmla="*/ 22 h 24"/>
                      <a:gd name="T12" fmla="*/ 18 w 21"/>
                      <a:gd name="T13" fmla="*/ 20 h 24"/>
                      <a:gd name="T14" fmla="*/ 20 w 21"/>
                      <a:gd name="T15" fmla="*/ 17 h 24"/>
                      <a:gd name="T16" fmla="*/ 21 w 21"/>
                      <a:gd name="T17" fmla="*/ 12 h 24"/>
                      <a:gd name="T18" fmla="*/ 20 w 21"/>
                      <a:gd name="T19" fmla="*/ 7 h 24"/>
                      <a:gd name="T20" fmla="*/ 18 w 21"/>
                      <a:gd name="T21" fmla="*/ 4 h 24"/>
                      <a:gd name="T22" fmla="*/ 15 w 21"/>
                      <a:gd name="T23" fmla="*/ 2 h 24"/>
                      <a:gd name="T24" fmla="*/ 10 w 21"/>
                      <a:gd name="T25" fmla="*/ 0 h 24"/>
                      <a:gd name="T26" fmla="*/ 6 w 21"/>
                      <a:gd name="T27" fmla="*/ 2 h 24"/>
                      <a:gd name="T28" fmla="*/ 3 w 21"/>
                      <a:gd name="T29" fmla="*/ 4 h 24"/>
                      <a:gd name="T30" fmla="*/ 1 w 21"/>
                      <a:gd name="T31" fmla="*/ 7 h 24"/>
                      <a:gd name="T32" fmla="*/ 0 w 21"/>
                      <a:gd name="T33" fmla="*/ 12 h 24"/>
                      <a:gd name="T34" fmla="*/ 0 w 21"/>
                      <a:gd name="T35" fmla="*/ 12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1" h="24">
                        <a:moveTo>
                          <a:pt x="0" y="12"/>
                        </a:moveTo>
                        <a:lnTo>
                          <a:pt x="1" y="17"/>
                        </a:lnTo>
                        <a:lnTo>
                          <a:pt x="3" y="20"/>
                        </a:lnTo>
                        <a:lnTo>
                          <a:pt x="6" y="22"/>
                        </a:lnTo>
                        <a:lnTo>
                          <a:pt x="10" y="24"/>
                        </a:lnTo>
                        <a:lnTo>
                          <a:pt x="15" y="22"/>
                        </a:lnTo>
                        <a:lnTo>
                          <a:pt x="18" y="20"/>
                        </a:lnTo>
                        <a:lnTo>
                          <a:pt x="20" y="17"/>
                        </a:lnTo>
                        <a:lnTo>
                          <a:pt x="21" y="12"/>
                        </a:lnTo>
                        <a:lnTo>
                          <a:pt x="20" y="7"/>
                        </a:lnTo>
                        <a:lnTo>
                          <a:pt x="18" y="4"/>
                        </a:lnTo>
                        <a:lnTo>
                          <a:pt x="15" y="2"/>
                        </a:lnTo>
                        <a:lnTo>
                          <a:pt x="10" y="0"/>
                        </a:lnTo>
                        <a:lnTo>
                          <a:pt x="6" y="2"/>
                        </a:lnTo>
                        <a:lnTo>
                          <a:pt x="3" y="4"/>
                        </a:lnTo>
                        <a:lnTo>
                          <a:pt x="1" y="7"/>
                        </a:lnTo>
                        <a:lnTo>
                          <a:pt x="0" y="12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7" name="Freeform 67"/>
                  <p:cNvSpPr>
                    <a:spLocks/>
                  </p:cNvSpPr>
                  <p:nvPr/>
                </p:nvSpPr>
                <p:spPr bwMode="auto">
                  <a:xfrm>
                    <a:off x="3381" y="1713"/>
                    <a:ext cx="139" cy="180"/>
                  </a:xfrm>
                  <a:custGeom>
                    <a:avLst/>
                    <a:gdLst>
                      <a:gd name="T0" fmla="*/ 0 w 139"/>
                      <a:gd name="T1" fmla="*/ 180 h 180"/>
                      <a:gd name="T2" fmla="*/ 0 w 139"/>
                      <a:gd name="T3" fmla="*/ 175 h 180"/>
                      <a:gd name="T4" fmla="*/ 4 w 139"/>
                      <a:gd name="T5" fmla="*/ 163 h 180"/>
                      <a:gd name="T6" fmla="*/ 7 w 139"/>
                      <a:gd name="T7" fmla="*/ 147 h 180"/>
                      <a:gd name="T8" fmla="*/ 12 w 139"/>
                      <a:gd name="T9" fmla="*/ 125 h 180"/>
                      <a:gd name="T10" fmla="*/ 20 w 139"/>
                      <a:gd name="T11" fmla="*/ 102 h 180"/>
                      <a:gd name="T12" fmla="*/ 30 w 139"/>
                      <a:gd name="T13" fmla="*/ 78 h 180"/>
                      <a:gd name="T14" fmla="*/ 42 w 139"/>
                      <a:gd name="T15" fmla="*/ 55 h 180"/>
                      <a:gd name="T16" fmla="*/ 57 w 139"/>
                      <a:gd name="T17" fmla="*/ 35 h 180"/>
                      <a:gd name="T18" fmla="*/ 74 w 139"/>
                      <a:gd name="T19" fmla="*/ 20 h 180"/>
                      <a:gd name="T20" fmla="*/ 90 w 139"/>
                      <a:gd name="T21" fmla="*/ 10 h 180"/>
                      <a:gd name="T22" fmla="*/ 105 w 139"/>
                      <a:gd name="T23" fmla="*/ 3 h 180"/>
                      <a:gd name="T24" fmla="*/ 119 w 139"/>
                      <a:gd name="T25" fmla="*/ 0 h 180"/>
                      <a:gd name="T26" fmla="*/ 129 w 139"/>
                      <a:gd name="T27" fmla="*/ 0 h 180"/>
                      <a:gd name="T28" fmla="*/ 135 w 139"/>
                      <a:gd name="T29" fmla="*/ 0 h 180"/>
                      <a:gd name="T30" fmla="*/ 139 w 139"/>
                      <a:gd name="T31" fmla="*/ 2 h 180"/>
                      <a:gd name="T32" fmla="*/ 135 w 139"/>
                      <a:gd name="T33" fmla="*/ 2 h 180"/>
                      <a:gd name="T34" fmla="*/ 129 w 139"/>
                      <a:gd name="T35" fmla="*/ 2 h 180"/>
                      <a:gd name="T36" fmla="*/ 120 w 139"/>
                      <a:gd name="T37" fmla="*/ 3 h 180"/>
                      <a:gd name="T38" fmla="*/ 109 w 139"/>
                      <a:gd name="T39" fmla="*/ 7 h 180"/>
                      <a:gd name="T40" fmla="*/ 97 w 139"/>
                      <a:gd name="T41" fmla="*/ 12 h 180"/>
                      <a:gd name="T42" fmla="*/ 85 w 139"/>
                      <a:gd name="T43" fmla="*/ 20 h 180"/>
                      <a:gd name="T44" fmla="*/ 72 w 139"/>
                      <a:gd name="T45" fmla="*/ 30 h 180"/>
                      <a:gd name="T46" fmla="*/ 60 w 139"/>
                      <a:gd name="T47" fmla="*/ 47 h 180"/>
                      <a:gd name="T48" fmla="*/ 49 w 139"/>
                      <a:gd name="T49" fmla="*/ 67 h 180"/>
                      <a:gd name="T50" fmla="*/ 29 w 139"/>
                      <a:gd name="T51" fmla="*/ 110 h 180"/>
                      <a:gd name="T52" fmla="*/ 15 w 139"/>
                      <a:gd name="T53" fmla="*/ 147 h 180"/>
                      <a:gd name="T54" fmla="*/ 7 w 139"/>
                      <a:gd name="T55" fmla="*/ 172 h 180"/>
                      <a:gd name="T56" fmla="*/ 0 w 139"/>
                      <a:gd name="T57" fmla="*/ 180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139" h="180">
                        <a:moveTo>
                          <a:pt x="0" y="180"/>
                        </a:moveTo>
                        <a:lnTo>
                          <a:pt x="0" y="175"/>
                        </a:lnTo>
                        <a:lnTo>
                          <a:pt x="4" y="163"/>
                        </a:lnTo>
                        <a:lnTo>
                          <a:pt x="7" y="147"/>
                        </a:lnTo>
                        <a:lnTo>
                          <a:pt x="12" y="125"/>
                        </a:lnTo>
                        <a:lnTo>
                          <a:pt x="20" y="102"/>
                        </a:lnTo>
                        <a:lnTo>
                          <a:pt x="30" y="78"/>
                        </a:lnTo>
                        <a:lnTo>
                          <a:pt x="42" y="55"/>
                        </a:lnTo>
                        <a:lnTo>
                          <a:pt x="57" y="35"/>
                        </a:lnTo>
                        <a:lnTo>
                          <a:pt x="74" y="20"/>
                        </a:lnTo>
                        <a:lnTo>
                          <a:pt x="90" y="10"/>
                        </a:lnTo>
                        <a:lnTo>
                          <a:pt x="105" y="3"/>
                        </a:lnTo>
                        <a:lnTo>
                          <a:pt x="119" y="0"/>
                        </a:lnTo>
                        <a:lnTo>
                          <a:pt x="129" y="0"/>
                        </a:lnTo>
                        <a:lnTo>
                          <a:pt x="135" y="0"/>
                        </a:lnTo>
                        <a:lnTo>
                          <a:pt x="139" y="2"/>
                        </a:lnTo>
                        <a:lnTo>
                          <a:pt x="135" y="2"/>
                        </a:lnTo>
                        <a:lnTo>
                          <a:pt x="129" y="2"/>
                        </a:lnTo>
                        <a:lnTo>
                          <a:pt x="120" y="3"/>
                        </a:lnTo>
                        <a:lnTo>
                          <a:pt x="109" y="7"/>
                        </a:lnTo>
                        <a:lnTo>
                          <a:pt x="97" y="12"/>
                        </a:lnTo>
                        <a:lnTo>
                          <a:pt x="85" y="20"/>
                        </a:lnTo>
                        <a:lnTo>
                          <a:pt x="72" y="30"/>
                        </a:lnTo>
                        <a:lnTo>
                          <a:pt x="60" y="47"/>
                        </a:lnTo>
                        <a:lnTo>
                          <a:pt x="49" y="67"/>
                        </a:lnTo>
                        <a:lnTo>
                          <a:pt x="29" y="110"/>
                        </a:lnTo>
                        <a:lnTo>
                          <a:pt x="15" y="147"/>
                        </a:lnTo>
                        <a:lnTo>
                          <a:pt x="7" y="172"/>
                        </a:lnTo>
                        <a:lnTo>
                          <a:pt x="0" y="180"/>
                        </a:lnTo>
                        <a:close/>
                      </a:path>
                    </a:pathLst>
                  </a:custGeom>
                  <a:solidFill>
                    <a:srgbClr val="C69B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8" name="Freeform 68"/>
                  <p:cNvSpPr>
                    <a:spLocks/>
                  </p:cNvSpPr>
                  <p:nvPr/>
                </p:nvSpPr>
                <p:spPr bwMode="auto">
                  <a:xfrm>
                    <a:off x="3368" y="2247"/>
                    <a:ext cx="50" cy="139"/>
                  </a:xfrm>
                  <a:custGeom>
                    <a:avLst/>
                    <a:gdLst>
                      <a:gd name="T0" fmla="*/ 50 w 50"/>
                      <a:gd name="T1" fmla="*/ 0 h 139"/>
                      <a:gd name="T2" fmla="*/ 45 w 50"/>
                      <a:gd name="T3" fmla="*/ 4 h 139"/>
                      <a:gd name="T4" fmla="*/ 35 w 50"/>
                      <a:gd name="T5" fmla="*/ 15 h 139"/>
                      <a:gd name="T6" fmla="*/ 22 w 50"/>
                      <a:gd name="T7" fmla="*/ 37 h 139"/>
                      <a:gd name="T8" fmla="*/ 10 w 50"/>
                      <a:gd name="T9" fmla="*/ 67 h 139"/>
                      <a:gd name="T10" fmla="*/ 3 w 50"/>
                      <a:gd name="T11" fmla="*/ 100 h 139"/>
                      <a:gd name="T12" fmla="*/ 0 w 50"/>
                      <a:gd name="T13" fmla="*/ 127 h 139"/>
                      <a:gd name="T14" fmla="*/ 0 w 50"/>
                      <a:gd name="T15" fmla="*/ 139 h 139"/>
                      <a:gd name="T16" fmla="*/ 3 w 50"/>
                      <a:gd name="T17" fmla="*/ 134 h 139"/>
                      <a:gd name="T18" fmla="*/ 7 w 50"/>
                      <a:gd name="T19" fmla="*/ 114 h 139"/>
                      <a:gd name="T20" fmla="*/ 13 w 50"/>
                      <a:gd name="T21" fmla="*/ 87 h 139"/>
                      <a:gd name="T22" fmla="*/ 22 w 50"/>
                      <a:gd name="T23" fmla="*/ 62 h 139"/>
                      <a:gd name="T24" fmla="*/ 32 w 50"/>
                      <a:gd name="T25" fmla="*/ 42 h 139"/>
                      <a:gd name="T26" fmla="*/ 42 w 50"/>
                      <a:gd name="T27" fmla="*/ 27 h 139"/>
                      <a:gd name="T28" fmla="*/ 47 w 50"/>
                      <a:gd name="T29" fmla="*/ 14 h 139"/>
                      <a:gd name="T30" fmla="*/ 50 w 50"/>
                      <a:gd name="T31" fmla="*/ 4 h 139"/>
                      <a:gd name="T32" fmla="*/ 50 w 50"/>
                      <a:gd name="T33" fmla="*/ 0 h 1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139">
                        <a:moveTo>
                          <a:pt x="50" y="0"/>
                        </a:moveTo>
                        <a:lnTo>
                          <a:pt x="45" y="4"/>
                        </a:lnTo>
                        <a:lnTo>
                          <a:pt x="35" y="15"/>
                        </a:lnTo>
                        <a:lnTo>
                          <a:pt x="22" y="37"/>
                        </a:lnTo>
                        <a:lnTo>
                          <a:pt x="10" y="67"/>
                        </a:lnTo>
                        <a:lnTo>
                          <a:pt x="3" y="100"/>
                        </a:lnTo>
                        <a:lnTo>
                          <a:pt x="0" y="127"/>
                        </a:lnTo>
                        <a:lnTo>
                          <a:pt x="0" y="139"/>
                        </a:lnTo>
                        <a:lnTo>
                          <a:pt x="3" y="134"/>
                        </a:lnTo>
                        <a:lnTo>
                          <a:pt x="7" y="114"/>
                        </a:lnTo>
                        <a:lnTo>
                          <a:pt x="13" y="87"/>
                        </a:lnTo>
                        <a:lnTo>
                          <a:pt x="22" y="62"/>
                        </a:lnTo>
                        <a:lnTo>
                          <a:pt x="32" y="42"/>
                        </a:lnTo>
                        <a:lnTo>
                          <a:pt x="42" y="27"/>
                        </a:lnTo>
                        <a:lnTo>
                          <a:pt x="47" y="14"/>
                        </a:lnTo>
                        <a:lnTo>
                          <a:pt x="50" y="4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C649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09" name="Freeform 69"/>
                  <p:cNvSpPr>
                    <a:spLocks/>
                  </p:cNvSpPr>
                  <p:nvPr/>
                </p:nvSpPr>
                <p:spPr bwMode="auto">
                  <a:xfrm>
                    <a:off x="3571" y="2254"/>
                    <a:ext cx="90" cy="113"/>
                  </a:xfrm>
                  <a:custGeom>
                    <a:avLst/>
                    <a:gdLst>
                      <a:gd name="T0" fmla="*/ 87 w 90"/>
                      <a:gd name="T1" fmla="*/ 0 h 113"/>
                      <a:gd name="T2" fmla="*/ 83 w 90"/>
                      <a:gd name="T3" fmla="*/ 5 h 113"/>
                      <a:gd name="T4" fmla="*/ 72 w 90"/>
                      <a:gd name="T5" fmla="*/ 18 h 113"/>
                      <a:gd name="T6" fmla="*/ 57 w 90"/>
                      <a:gd name="T7" fmla="*/ 37 h 113"/>
                      <a:gd name="T8" fmla="*/ 40 w 90"/>
                      <a:gd name="T9" fmla="*/ 57 h 113"/>
                      <a:gd name="T10" fmla="*/ 23 w 90"/>
                      <a:gd name="T11" fmla="*/ 78 h 113"/>
                      <a:gd name="T12" fmla="*/ 10 w 90"/>
                      <a:gd name="T13" fmla="*/ 97 h 113"/>
                      <a:gd name="T14" fmla="*/ 2 w 90"/>
                      <a:gd name="T15" fmla="*/ 108 h 113"/>
                      <a:gd name="T16" fmla="*/ 0 w 90"/>
                      <a:gd name="T17" fmla="*/ 113 h 113"/>
                      <a:gd name="T18" fmla="*/ 7 w 90"/>
                      <a:gd name="T19" fmla="*/ 108 h 113"/>
                      <a:gd name="T20" fmla="*/ 20 w 90"/>
                      <a:gd name="T21" fmla="*/ 97 h 113"/>
                      <a:gd name="T22" fmla="*/ 33 w 90"/>
                      <a:gd name="T23" fmla="*/ 82 h 113"/>
                      <a:gd name="T24" fmla="*/ 50 w 90"/>
                      <a:gd name="T25" fmla="*/ 63 h 113"/>
                      <a:gd name="T26" fmla="*/ 65 w 90"/>
                      <a:gd name="T27" fmla="*/ 45 h 113"/>
                      <a:gd name="T28" fmla="*/ 78 w 90"/>
                      <a:gd name="T29" fmla="*/ 28 h 113"/>
                      <a:gd name="T30" fmla="*/ 87 w 90"/>
                      <a:gd name="T31" fmla="*/ 17 h 113"/>
                      <a:gd name="T32" fmla="*/ 90 w 90"/>
                      <a:gd name="T33" fmla="*/ 10 h 113"/>
                      <a:gd name="T34" fmla="*/ 88 w 90"/>
                      <a:gd name="T35" fmla="*/ 7 h 113"/>
                      <a:gd name="T36" fmla="*/ 88 w 90"/>
                      <a:gd name="T37" fmla="*/ 3 h 113"/>
                      <a:gd name="T38" fmla="*/ 87 w 90"/>
                      <a:gd name="T39" fmla="*/ 2 h 113"/>
                      <a:gd name="T40" fmla="*/ 87 w 90"/>
                      <a:gd name="T41" fmla="*/ 0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0" h="113">
                        <a:moveTo>
                          <a:pt x="87" y="0"/>
                        </a:moveTo>
                        <a:lnTo>
                          <a:pt x="83" y="5"/>
                        </a:lnTo>
                        <a:lnTo>
                          <a:pt x="72" y="18"/>
                        </a:lnTo>
                        <a:lnTo>
                          <a:pt x="57" y="37"/>
                        </a:lnTo>
                        <a:lnTo>
                          <a:pt x="40" y="57"/>
                        </a:lnTo>
                        <a:lnTo>
                          <a:pt x="23" y="78"/>
                        </a:lnTo>
                        <a:lnTo>
                          <a:pt x="10" y="97"/>
                        </a:lnTo>
                        <a:lnTo>
                          <a:pt x="2" y="108"/>
                        </a:lnTo>
                        <a:lnTo>
                          <a:pt x="0" y="113"/>
                        </a:lnTo>
                        <a:lnTo>
                          <a:pt x="7" y="108"/>
                        </a:lnTo>
                        <a:lnTo>
                          <a:pt x="20" y="97"/>
                        </a:lnTo>
                        <a:lnTo>
                          <a:pt x="33" y="82"/>
                        </a:lnTo>
                        <a:lnTo>
                          <a:pt x="50" y="63"/>
                        </a:lnTo>
                        <a:lnTo>
                          <a:pt x="65" y="45"/>
                        </a:lnTo>
                        <a:lnTo>
                          <a:pt x="78" y="28"/>
                        </a:lnTo>
                        <a:lnTo>
                          <a:pt x="87" y="17"/>
                        </a:lnTo>
                        <a:lnTo>
                          <a:pt x="90" y="10"/>
                        </a:lnTo>
                        <a:lnTo>
                          <a:pt x="88" y="7"/>
                        </a:lnTo>
                        <a:lnTo>
                          <a:pt x="88" y="3"/>
                        </a:lnTo>
                        <a:lnTo>
                          <a:pt x="87" y="2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C649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0" name="Freeform 70"/>
                  <p:cNvSpPr>
                    <a:spLocks/>
                  </p:cNvSpPr>
                  <p:nvPr/>
                </p:nvSpPr>
                <p:spPr bwMode="auto">
                  <a:xfrm>
                    <a:off x="2661" y="1374"/>
                    <a:ext cx="432" cy="875"/>
                  </a:xfrm>
                  <a:custGeom>
                    <a:avLst/>
                    <a:gdLst>
                      <a:gd name="T0" fmla="*/ 234 w 432"/>
                      <a:gd name="T1" fmla="*/ 504 h 875"/>
                      <a:gd name="T2" fmla="*/ 234 w 432"/>
                      <a:gd name="T3" fmla="*/ 499 h 875"/>
                      <a:gd name="T4" fmla="*/ 244 w 432"/>
                      <a:gd name="T5" fmla="*/ 497 h 875"/>
                      <a:gd name="T6" fmla="*/ 254 w 432"/>
                      <a:gd name="T7" fmla="*/ 494 h 875"/>
                      <a:gd name="T8" fmla="*/ 264 w 432"/>
                      <a:gd name="T9" fmla="*/ 491 h 875"/>
                      <a:gd name="T10" fmla="*/ 274 w 432"/>
                      <a:gd name="T11" fmla="*/ 486 h 875"/>
                      <a:gd name="T12" fmla="*/ 283 w 432"/>
                      <a:gd name="T13" fmla="*/ 481 h 875"/>
                      <a:gd name="T14" fmla="*/ 291 w 432"/>
                      <a:gd name="T15" fmla="*/ 474 h 875"/>
                      <a:gd name="T16" fmla="*/ 299 w 432"/>
                      <a:gd name="T17" fmla="*/ 467 h 875"/>
                      <a:gd name="T18" fmla="*/ 306 w 432"/>
                      <a:gd name="T19" fmla="*/ 461 h 875"/>
                      <a:gd name="T20" fmla="*/ 323 w 432"/>
                      <a:gd name="T21" fmla="*/ 441 h 875"/>
                      <a:gd name="T22" fmla="*/ 336 w 432"/>
                      <a:gd name="T23" fmla="*/ 417 h 875"/>
                      <a:gd name="T24" fmla="*/ 343 w 432"/>
                      <a:gd name="T25" fmla="*/ 392 h 875"/>
                      <a:gd name="T26" fmla="*/ 346 w 432"/>
                      <a:gd name="T27" fmla="*/ 367 h 875"/>
                      <a:gd name="T28" fmla="*/ 349 w 432"/>
                      <a:gd name="T29" fmla="*/ 41 h 875"/>
                      <a:gd name="T30" fmla="*/ 288 w 432"/>
                      <a:gd name="T31" fmla="*/ 46 h 875"/>
                      <a:gd name="T32" fmla="*/ 291 w 432"/>
                      <a:gd name="T33" fmla="*/ 0 h 875"/>
                      <a:gd name="T34" fmla="*/ 71 w 432"/>
                      <a:gd name="T35" fmla="*/ 71 h 875"/>
                      <a:gd name="T36" fmla="*/ 81 w 432"/>
                      <a:gd name="T37" fmla="*/ 367 h 875"/>
                      <a:gd name="T38" fmla="*/ 83 w 432"/>
                      <a:gd name="T39" fmla="*/ 392 h 875"/>
                      <a:gd name="T40" fmla="*/ 91 w 432"/>
                      <a:gd name="T41" fmla="*/ 417 h 875"/>
                      <a:gd name="T42" fmla="*/ 103 w 432"/>
                      <a:gd name="T43" fmla="*/ 441 h 875"/>
                      <a:gd name="T44" fmla="*/ 120 w 432"/>
                      <a:gd name="T45" fmla="*/ 461 h 875"/>
                      <a:gd name="T46" fmla="*/ 128 w 432"/>
                      <a:gd name="T47" fmla="*/ 467 h 875"/>
                      <a:gd name="T48" fmla="*/ 136 w 432"/>
                      <a:gd name="T49" fmla="*/ 474 h 875"/>
                      <a:gd name="T50" fmla="*/ 145 w 432"/>
                      <a:gd name="T51" fmla="*/ 481 h 875"/>
                      <a:gd name="T52" fmla="*/ 155 w 432"/>
                      <a:gd name="T53" fmla="*/ 486 h 875"/>
                      <a:gd name="T54" fmla="*/ 163 w 432"/>
                      <a:gd name="T55" fmla="*/ 491 h 875"/>
                      <a:gd name="T56" fmla="*/ 173 w 432"/>
                      <a:gd name="T57" fmla="*/ 494 h 875"/>
                      <a:gd name="T58" fmla="*/ 183 w 432"/>
                      <a:gd name="T59" fmla="*/ 497 h 875"/>
                      <a:gd name="T60" fmla="*/ 193 w 432"/>
                      <a:gd name="T61" fmla="*/ 499 h 875"/>
                      <a:gd name="T62" fmla="*/ 193 w 432"/>
                      <a:gd name="T63" fmla="*/ 504 h 875"/>
                      <a:gd name="T64" fmla="*/ 153 w 432"/>
                      <a:gd name="T65" fmla="*/ 512 h 875"/>
                      <a:gd name="T66" fmla="*/ 116 w 432"/>
                      <a:gd name="T67" fmla="*/ 527 h 875"/>
                      <a:gd name="T68" fmla="*/ 85 w 432"/>
                      <a:gd name="T69" fmla="*/ 549 h 875"/>
                      <a:gd name="T70" fmla="*/ 56 w 432"/>
                      <a:gd name="T71" fmla="*/ 574 h 875"/>
                      <a:gd name="T72" fmla="*/ 33 w 432"/>
                      <a:gd name="T73" fmla="*/ 605 h 875"/>
                      <a:gd name="T74" fmla="*/ 15 w 432"/>
                      <a:gd name="T75" fmla="*/ 640 h 875"/>
                      <a:gd name="T76" fmla="*/ 3 w 432"/>
                      <a:gd name="T77" fmla="*/ 679 h 875"/>
                      <a:gd name="T78" fmla="*/ 0 w 432"/>
                      <a:gd name="T79" fmla="*/ 720 h 875"/>
                      <a:gd name="T80" fmla="*/ 0 w 432"/>
                      <a:gd name="T81" fmla="*/ 857 h 875"/>
                      <a:gd name="T82" fmla="*/ 432 w 432"/>
                      <a:gd name="T83" fmla="*/ 875 h 875"/>
                      <a:gd name="T84" fmla="*/ 432 w 432"/>
                      <a:gd name="T85" fmla="*/ 720 h 875"/>
                      <a:gd name="T86" fmla="*/ 431 w 432"/>
                      <a:gd name="T87" fmla="*/ 699 h 875"/>
                      <a:gd name="T88" fmla="*/ 427 w 432"/>
                      <a:gd name="T89" fmla="*/ 677 h 875"/>
                      <a:gd name="T90" fmla="*/ 422 w 432"/>
                      <a:gd name="T91" fmla="*/ 657 h 875"/>
                      <a:gd name="T92" fmla="*/ 416 w 432"/>
                      <a:gd name="T93" fmla="*/ 637 h 875"/>
                      <a:gd name="T94" fmla="*/ 408 w 432"/>
                      <a:gd name="T95" fmla="*/ 617 h 875"/>
                      <a:gd name="T96" fmla="*/ 396 w 432"/>
                      <a:gd name="T97" fmla="*/ 600 h 875"/>
                      <a:gd name="T98" fmla="*/ 384 w 432"/>
                      <a:gd name="T99" fmla="*/ 582 h 875"/>
                      <a:gd name="T100" fmla="*/ 369 w 432"/>
                      <a:gd name="T101" fmla="*/ 567 h 875"/>
                      <a:gd name="T102" fmla="*/ 354 w 432"/>
                      <a:gd name="T103" fmla="*/ 554 h 875"/>
                      <a:gd name="T104" fmla="*/ 339 w 432"/>
                      <a:gd name="T105" fmla="*/ 542 h 875"/>
                      <a:gd name="T106" fmla="*/ 324 w 432"/>
                      <a:gd name="T107" fmla="*/ 531 h 875"/>
                      <a:gd name="T108" fmla="*/ 308 w 432"/>
                      <a:gd name="T109" fmla="*/ 522 h 875"/>
                      <a:gd name="T110" fmla="*/ 289 w 432"/>
                      <a:gd name="T111" fmla="*/ 516 h 875"/>
                      <a:gd name="T112" fmla="*/ 273 w 432"/>
                      <a:gd name="T113" fmla="*/ 511 h 875"/>
                      <a:gd name="T114" fmla="*/ 253 w 432"/>
                      <a:gd name="T115" fmla="*/ 506 h 875"/>
                      <a:gd name="T116" fmla="*/ 234 w 432"/>
                      <a:gd name="T117" fmla="*/ 504 h 87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432" h="875">
                        <a:moveTo>
                          <a:pt x="234" y="504"/>
                        </a:moveTo>
                        <a:lnTo>
                          <a:pt x="234" y="499"/>
                        </a:lnTo>
                        <a:lnTo>
                          <a:pt x="244" y="497"/>
                        </a:lnTo>
                        <a:lnTo>
                          <a:pt x="254" y="494"/>
                        </a:lnTo>
                        <a:lnTo>
                          <a:pt x="264" y="491"/>
                        </a:lnTo>
                        <a:lnTo>
                          <a:pt x="274" y="486"/>
                        </a:lnTo>
                        <a:lnTo>
                          <a:pt x="283" y="481"/>
                        </a:lnTo>
                        <a:lnTo>
                          <a:pt x="291" y="474"/>
                        </a:lnTo>
                        <a:lnTo>
                          <a:pt x="299" y="467"/>
                        </a:lnTo>
                        <a:lnTo>
                          <a:pt x="306" y="461"/>
                        </a:lnTo>
                        <a:lnTo>
                          <a:pt x="323" y="441"/>
                        </a:lnTo>
                        <a:lnTo>
                          <a:pt x="336" y="417"/>
                        </a:lnTo>
                        <a:lnTo>
                          <a:pt x="343" y="392"/>
                        </a:lnTo>
                        <a:lnTo>
                          <a:pt x="346" y="367"/>
                        </a:lnTo>
                        <a:lnTo>
                          <a:pt x="349" y="41"/>
                        </a:lnTo>
                        <a:lnTo>
                          <a:pt x="288" y="46"/>
                        </a:lnTo>
                        <a:lnTo>
                          <a:pt x="291" y="0"/>
                        </a:lnTo>
                        <a:lnTo>
                          <a:pt x="71" y="71"/>
                        </a:lnTo>
                        <a:lnTo>
                          <a:pt x="81" y="367"/>
                        </a:lnTo>
                        <a:lnTo>
                          <a:pt x="83" y="392"/>
                        </a:lnTo>
                        <a:lnTo>
                          <a:pt x="91" y="417"/>
                        </a:lnTo>
                        <a:lnTo>
                          <a:pt x="103" y="441"/>
                        </a:lnTo>
                        <a:lnTo>
                          <a:pt x="120" y="461"/>
                        </a:lnTo>
                        <a:lnTo>
                          <a:pt x="128" y="467"/>
                        </a:lnTo>
                        <a:lnTo>
                          <a:pt x="136" y="474"/>
                        </a:lnTo>
                        <a:lnTo>
                          <a:pt x="145" y="481"/>
                        </a:lnTo>
                        <a:lnTo>
                          <a:pt x="155" y="486"/>
                        </a:lnTo>
                        <a:lnTo>
                          <a:pt x="163" y="491"/>
                        </a:lnTo>
                        <a:lnTo>
                          <a:pt x="173" y="494"/>
                        </a:lnTo>
                        <a:lnTo>
                          <a:pt x="183" y="497"/>
                        </a:lnTo>
                        <a:lnTo>
                          <a:pt x="193" y="499"/>
                        </a:lnTo>
                        <a:lnTo>
                          <a:pt x="193" y="504"/>
                        </a:lnTo>
                        <a:lnTo>
                          <a:pt x="153" y="512"/>
                        </a:lnTo>
                        <a:lnTo>
                          <a:pt x="116" y="527"/>
                        </a:lnTo>
                        <a:lnTo>
                          <a:pt x="85" y="549"/>
                        </a:lnTo>
                        <a:lnTo>
                          <a:pt x="56" y="574"/>
                        </a:lnTo>
                        <a:lnTo>
                          <a:pt x="33" y="605"/>
                        </a:lnTo>
                        <a:lnTo>
                          <a:pt x="15" y="640"/>
                        </a:lnTo>
                        <a:lnTo>
                          <a:pt x="3" y="679"/>
                        </a:lnTo>
                        <a:lnTo>
                          <a:pt x="0" y="720"/>
                        </a:lnTo>
                        <a:lnTo>
                          <a:pt x="0" y="857"/>
                        </a:lnTo>
                        <a:lnTo>
                          <a:pt x="432" y="875"/>
                        </a:lnTo>
                        <a:lnTo>
                          <a:pt x="432" y="720"/>
                        </a:lnTo>
                        <a:lnTo>
                          <a:pt x="431" y="699"/>
                        </a:lnTo>
                        <a:lnTo>
                          <a:pt x="427" y="677"/>
                        </a:lnTo>
                        <a:lnTo>
                          <a:pt x="422" y="657"/>
                        </a:lnTo>
                        <a:lnTo>
                          <a:pt x="416" y="637"/>
                        </a:lnTo>
                        <a:lnTo>
                          <a:pt x="408" y="617"/>
                        </a:lnTo>
                        <a:lnTo>
                          <a:pt x="396" y="600"/>
                        </a:lnTo>
                        <a:lnTo>
                          <a:pt x="384" y="582"/>
                        </a:lnTo>
                        <a:lnTo>
                          <a:pt x="369" y="567"/>
                        </a:lnTo>
                        <a:lnTo>
                          <a:pt x="354" y="554"/>
                        </a:lnTo>
                        <a:lnTo>
                          <a:pt x="339" y="542"/>
                        </a:lnTo>
                        <a:lnTo>
                          <a:pt x="324" y="531"/>
                        </a:lnTo>
                        <a:lnTo>
                          <a:pt x="308" y="522"/>
                        </a:lnTo>
                        <a:lnTo>
                          <a:pt x="289" y="516"/>
                        </a:lnTo>
                        <a:lnTo>
                          <a:pt x="273" y="511"/>
                        </a:lnTo>
                        <a:lnTo>
                          <a:pt x="253" y="506"/>
                        </a:lnTo>
                        <a:lnTo>
                          <a:pt x="234" y="50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1" name="Freeform 71"/>
                  <p:cNvSpPr>
                    <a:spLocks/>
                  </p:cNvSpPr>
                  <p:nvPr/>
                </p:nvSpPr>
                <p:spPr bwMode="auto">
                  <a:xfrm>
                    <a:off x="2789" y="1918"/>
                    <a:ext cx="71" cy="115"/>
                  </a:xfrm>
                  <a:custGeom>
                    <a:avLst/>
                    <a:gdLst>
                      <a:gd name="T0" fmla="*/ 71 w 71"/>
                      <a:gd name="T1" fmla="*/ 115 h 115"/>
                      <a:gd name="T2" fmla="*/ 0 w 71"/>
                      <a:gd name="T3" fmla="*/ 23 h 115"/>
                      <a:gd name="T4" fmla="*/ 8 w 71"/>
                      <a:gd name="T5" fmla="*/ 18 h 115"/>
                      <a:gd name="T6" fmla="*/ 17 w 71"/>
                      <a:gd name="T7" fmla="*/ 15 h 115"/>
                      <a:gd name="T8" fmla="*/ 25 w 71"/>
                      <a:gd name="T9" fmla="*/ 12 h 115"/>
                      <a:gd name="T10" fmla="*/ 35 w 71"/>
                      <a:gd name="T11" fmla="*/ 8 h 115"/>
                      <a:gd name="T12" fmla="*/ 43 w 71"/>
                      <a:gd name="T13" fmla="*/ 5 h 115"/>
                      <a:gd name="T14" fmla="*/ 53 w 71"/>
                      <a:gd name="T15" fmla="*/ 3 h 115"/>
                      <a:gd name="T16" fmla="*/ 61 w 71"/>
                      <a:gd name="T17" fmla="*/ 2 h 115"/>
                      <a:gd name="T18" fmla="*/ 71 w 71"/>
                      <a:gd name="T19" fmla="*/ 0 h 115"/>
                      <a:gd name="T20" fmla="*/ 71 w 71"/>
                      <a:gd name="T21" fmla="*/ 115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71" h="115">
                        <a:moveTo>
                          <a:pt x="71" y="115"/>
                        </a:moveTo>
                        <a:lnTo>
                          <a:pt x="0" y="23"/>
                        </a:lnTo>
                        <a:lnTo>
                          <a:pt x="8" y="18"/>
                        </a:lnTo>
                        <a:lnTo>
                          <a:pt x="17" y="15"/>
                        </a:lnTo>
                        <a:lnTo>
                          <a:pt x="25" y="12"/>
                        </a:lnTo>
                        <a:lnTo>
                          <a:pt x="35" y="8"/>
                        </a:lnTo>
                        <a:lnTo>
                          <a:pt x="43" y="5"/>
                        </a:lnTo>
                        <a:lnTo>
                          <a:pt x="53" y="3"/>
                        </a:lnTo>
                        <a:lnTo>
                          <a:pt x="61" y="2"/>
                        </a:lnTo>
                        <a:lnTo>
                          <a:pt x="71" y="0"/>
                        </a:lnTo>
                        <a:lnTo>
                          <a:pt x="71" y="1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2" name="Freeform 72"/>
                  <p:cNvSpPr>
                    <a:spLocks/>
                  </p:cNvSpPr>
                  <p:nvPr/>
                </p:nvSpPr>
                <p:spPr bwMode="auto">
                  <a:xfrm>
                    <a:off x="2900" y="1920"/>
                    <a:ext cx="65" cy="106"/>
                  </a:xfrm>
                  <a:custGeom>
                    <a:avLst/>
                    <a:gdLst>
                      <a:gd name="T0" fmla="*/ 0 w 65"/>
                      <a:gd name="T1" fmla="*/ 0 h 106"/>
                      <a:gd name="T2" fmla="*/ 9 w 65"/>
                      <a:gd name="T3" fmla="*/ 1 h 106"/>
                      <a:gd name="T4" fmla="*/ 17 w 65"/>
                      <a:gd name="T5" fmla="*/ 3 h 106"/>
                      <a:gd name="T6" fmla="*/ 27 w 65"/>
                      <a:gd name="T7" fmla="*/ 5 h 106"/>
                      <a:gd name="T8" fmla="*/ 35 w 65"/>
                      <a:gd name="T9" fmla="*/ 8 h 106"/>
                      <a:gd name="T10" fmla="*/ 44 w 65"/>
                      <a:gd name="T11" fmla="*/ 10 h 106"/>
                      <a:gd name="T12" fmla="*/ 50 w 65"/>
                      <a:gd name="T13" fmla="*/ 13 h 106"/>
                      <a:gd name="T14" fmla="*/ 59 w 65"/>
                      <a:gd name="T15" fmla="*/ 18 h 106"/>
                      <a:gd name="T16" fmla="*/ 65 w 65"/>
                      <a:gd name="T17" fmla="*/ 21 h 106"/>
                      <a:gd name="T18" fmla="*/ 0 w 65"/>
                      <a:gd name="T19" fmla="*/ 106 h 106"/>
                      <a:gd name="T20" fmla="*/ 0 w 65"/>
                      <a:gd name="T21" fmla="*/ 0 h 1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5" h="106">
                        <a:moveTo>
                          <a:pt x="0" y="0"/>
                        </a:moveTo>
                        <a:lnTo>
                          <a:pt x="9" y="1"/>
                        </a:lnTo>
                        <a:lnTo>
                          <a:pt x="17" y="3"/>
                        </a:lnTo>
                        <a:lnTo>
                          <a:pt x="27" y="5"/>
                        </a:lnTo>
                        <a:lnTo>
                          <a:pt x="35" y="8"/>
                        </a:lnTo>
                        <a:lnTo>
                          <a:pt x="44" y="10"/>
                        </a:lnTo>
                        <a:lnTo>
                          <a:pt x="50" y="13"/>
                        </a:lnTo>
                        <a:lnTo>
                          <a:pt x="59" y="18"/>
                        </a:lnTo>
                        <a:lnTo>
                          <a:pt x="65" y="21"/>
                        </a:lnTo>
                        <a:lnTo>
                          <a:pt x="0" y="10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3" name="Freeform 73"/>
                  <p:cNvSpPr>
                    <a:spLocks/>
                  </p:cNvSpPr>
                  <p:nvPr/>
                </p:nvSpPr>
                <p:spPr bwMode="auto">
                  <a:xfrm>
                    <a:off x="2774" y="1432"/>
                    <a:ext cx="195" cy="401"/>
                  </a:xfrm>
                  <a:custGeom>
                    <a:avLst/>
                    <a:gdLst>
                      <a:gd name="T0" fmla="*/ 8 w 195"/>
                      <a:gd name="T1" fmla="*/ 309 h 401"/>
                      <a:gd name="T2" fmla="*/ 7 w 195"/>
                      <a:gd name="T3" fmla="*/ 274 h 401"/>
                      <a:gd name="T4" fmla="*/ 5 w 195"/>
                      <a:gd name="T5" fmla="*/ 198 h 401"/>
                      <a:gd name="T6" fmla="*/ 2 w 195"/>
                      <a:gd name="T7" fmla="*/ 110 h 401"/>
                      <a:gd name="T8" fmla="*/ 0 w 195"/>
                      <a:gd name="T9" fmla="*/ 43 h 401"/>
                      <a:gd name="T10" fmla="*/ 133 w 195"/>
                      <a:gd name="T11" fmla="*/ 0 h 401"/>
                      <a:gd name="T12" fmla="*/ 130 w 195"/>
                      <a:gd name="T13" fmla="*/ 33 h 401"/>
                      <a:gd name="T14" fmla="*/ 195 w 195"/>
                      <a:gd name="T15" fmla="*/ 28 h 401"/>
                      <a:gd name="T16" fmla="*/ 195 w 195"/>
                      <a:gd name="T17" fmla="*/ 101 h 401"/>
                      <a:gd name="T18" fmla="*/ 193 w 195"/>
                      <a:gd name="T19" fmla="*/ 195 h 401"/>
                      <a:gd name="T20" fmla="*/ 191 w 195"/>
                      <a:gd name="T21" fmla="*/ 274 h 401"/>
                      <a:gd name="T22" fmla="*/ 191 w 195"/>
                      <a:gd name="T23" fmla="*/ 309 h 401"/>
                      <a:gd name="T24" fmla="*/ 190 w 195"/>
                      <a:gd name="T25" fmla="*/ 328 h 401"/>
                      <a:gd name="T26" fmla="*/ 185 w 195"/>
                      <a:gd name="T27" fmla="*/ 344 h 401"/>
                      <a:gd name="T28" fmla="*/ 176 w 195"/>
                      <a:gd name="T29" fmla="*/ 361 h 401"/>
                      <a:gd name="T30" fmla="*/ 165 w 195"/>
                      <a:gd name="T31" fmla="*/ 374 h 401"/>
                      <a:gd name="T32" fmla="*/ 151 w 195"/>
                      <a:gd name="T33" fmla="*/ 386 h 401"/>
                      <a:gd name="T34" fmla="*/ 136 w 195"/>
                      <a:gd name="T35" fmla="*/ 394 h 401"/>
                      <a:gd name="T36" fmla="*/ 120 w 195"/>
                      <a:gd name="T37" fmla="*/ 399 h 401"/>
                      <a:gd name="T38" fmla="*/ 101 w 195"/>
                      <a:gd name="T39" fmla="*/ 401 h 401"/>
                      <a:gd name="T40" fmla="*/ 91 w 195"/>
                      <a:gd name="T41" fmla="*/ 401 h 401"/>
                      <a:gd name="T42" fmla="*/ 83 w 195"/>
                      <a:gd name="T43" fmla="*/ 399 h 401"/>
                      <a:gd name="T44" fmla="*/ 75 w 195"/>
                      <a:gd name="T45" fmla="*/ 398 h 401"/>
                      <a:gd name="T46" fmla="*/ 66 w 195"/>
                      <a:gd name="T47" fmla="*/ 394 h 401"/>
                      <a:gd name="T48" fmla="*/ 58 w 195"/>
                      <a:gd name="T49" fmla="*/ 389 h 401"/>
                      <a:gd name="T50" fmla="*/ 50 w 195"/>
                      <a:gd name="T51" fmla="*/ 386 h 401"/>
                      <a:gd name="T52" fmla="*/ 42 w 195"/>
                      <a:gd name="T53" fmla="*/ 381 h 401"/>
                      <a:gd name="T54" fmla="*/ 35 w 195"/>
                      <a:gd name="T55" fmla="*/ 374 h 401"/>
                      <a:gd name="T56" fmla="*/ 23 w 195"/>
                      <a:gd name="T57" fmla="*/ 359 h 401"/>
                      <a:gd name="T58" fmla="*/ 15 w 195"/>
                      <a:gd name="T59" fmla="*/ 344 h 401"/>
                      <a:gd name="T60" fmla="*/ 10 w 195"/>
                      <a:gd name="T61" fmla="*/ 326 h 401"/>
                      <a:gd name="T62" fmla="*/ 8 w 195"/>
                      <a:gd name="T63" fmla="*/ 309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95" h="401">
                        <a:moveTo>
                          <a:pt x="8" y="309"/>
                        </a:moveTo>
                        <a:lnTo>
                          <a:pt x="7" y="274"/>
                        </a:lnTo>
                        <a:lnTo>
                          <a:pt x="5" y="198"/>
                        </a:lnTo>
                        <a:lnTo>
                          <a:pt x="2" y="110"/>
                        </a:lnTo>
                        <a:lnTo>
                          <a:pt x="0" y="43"/>
                        </a:lnTo>
                        <a:lnTo>
                          <a:pt x="133" y="0"/>
                        </a:lnTo>
                        <a:lnTo>
                          <a:pt x="130" y="33"/>
                        </a:lnTo>
                        <a:lnTo>
                          <a:pt x="195" y="28"/>
                        </a:lnTo>
                        <a:lnTo>
                          <a:pt x="195" y="101"/>
                        </a:lnTo>
                        <a:lnTo>
                          <a:pt x="193" y="195"/>
                        </a:lnTo>
                        <a:lnTo>
                          <a:pt x="191" y="274"/>
                        </a:lnTo>
                        <a:lnTo>
                          <a:pt x="191" y="309"/>
                        </a:lnTo>
                        <a:lnTo>
                          <a:pt x="190" y="328"/>
                        </a:lnTo>
                        <a:lnTo>
                          <a:pt x="185" y="344"/>
                        </a:lnTo>
                        <a:lnTo>
                          <a:pt x="176" y="361"/>
                        </a:lnTo>
                        <a:lnTo>
                          <a:pt x="165" y="374"/>
                        </a:lnTo>
                        <a:lnTo>
                          <a:pt x="151" y="386"/>
                        </a:lnTo>
                        <a:lnTo>
                          <a:pt x="136" y="394"/>
                        </a:lnTo>
                        <a:lnTo>
                          <a:pt x="120" y="399"/>
                        </a:lnTo>
                        <a:lnTo>
                          <a:pt x="101" y="401"/>
                        </a:lnTo>
                        <a:lnTo>
                          <a:pt x="91" y="401"/>
                        </a:lnTo>
                        <a:lnTo>
                          <a:pt x="83" y="399"/>
                        </a:lnTo>
                        <a:lnTo>
                          <a:pt x="75" y="398"/>
                        </a:lnTo>
                        <a:lnTo>
                          <a:pt x="66" y="394"/>
                        </a:lnTo>
                        <a:lnTo>
                          <a:pt x="58" y="389"/>
                        </a:lnTo>
                        <a:lnTo>
                          <a:pt x="50" y="386"/>
                        </a:lnTo>
                        <a:lnTo>
                          <a:pt x="42" y="381"/>
                        </a:lnTo>
                        <a:lnTo>
                          <a:pt x="35" y="374"/>
                        </a:lnTo>
                        <a:lnTo>
                          <a:pt x="23" y="359"/>
                        </a:lnTo>
                        <a:lnTo>
                          <a:pt x="15" y="344"/>
                        </a:lnTo>
                        <a:lnTo>
                          <a:pt x="10" y="326"/>
                        </a:lnTo>
                        <a:lnTo>
                          <a:pt x="8" y="309"/>
                        </a:lnTo>
                        <a:close/>
                      </a:path>
                    </a:pathLst>
                  </a:custGeom>
                  <a:solidFill>
                    <a:srgbClr val="BF3D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4" name="Freeform 74"/>
                  <p:cNvSpPr>
                    <a:spLocks/>
                  </p:cNvSpPr>
                  <p:nvPr/>
                </p:nvSpPr>
                <p:spPr bwMode="auto">
                  <a:xfrm>
                    <a:off x="2774" y="1434"/>
                    <a:ext cx="193" cy="397"/>
                  </a:xfrm>
                  <a:custGeom>
                    <a:avLst/>
                    <a:gdLst>
                      <a:gd name="T0" fmla="*/ 10 w 193"/>
                      <a:gd name="T1" fmla="*/ 306 h 397"/>
                      <a:gd name="T2" fmla="*/ 8 w 193"/>
                      <a:gd name="T3" fmla="*/ 272 h 397"/>
                      <a:gd name="T4" fmla="*/ 5 w 193"/>
                      <a:gd name="T5" fmla="*/ 196 h 397"/>
                      <a:gd name="T6" fmla="*/ 2 w 193"/>
                      <a:gd name="T7" fmla="*/ 108 h 397"/>
                      <a:gd name="T8" fmla="*/ 0 w 193"/>
                      <a:gd name="T9" fmla="*/ 41 h 397"/>
                      <a:gd name="T10" fmla="*/ 130 w 193"/>
                      <a:gd name="T11" fmla="*/ 0 h 397"/>
                      <a:gd name="T12" fmla="*/ 128 w 193"/>
                      <a:gd name="T13" fmla="*/ 33 h 397"/>
                      <a:gd name="T14" fmla="*/ 193 w 193"/>
                      <a:gd name="T15" fmla="*/ 26 h 397"/>
                      <a:gd name="T16" fmla="*/ 193 w 193"/>
                      <a:gd name="T17" fmla="*/ 99 h 397"/>
                      <a:gd name="T18" fmla="*/ 191 w 193"/>
                      <a:gd name="T19" fmla="*/ 193 h 397"/>
                      <a:gd name="T20" fmla="*/ 190 w 193"/>
                      <a:gd name="T21" fmla="*/ 272 h 397"/>
                      <a:gd name="T22" fmla="*/ 190 w 193"/>
                      <a:gd name="T23" fmla="*/ 306 h 397"/>
                      <a:gd name="T24" fmla="*/ 188 w 193"/>
                      <a:gd name="T25" fmla="*/ 324 h 397"/>
                      <a:gd name="T26" fmla="*/ 183 w 193"/>
                      <a:gd name="T27" fmla="*/ 341 h 397"/>
                      <a:gd name="T28" fmla="*/ 175 w 193"/>
                      <a:gd name="T29" fmla="*/ 357 h 397"/>
                      <a:gd name="T30" fmla="*/ 163 w 193"/>
                      <a:gd name="T31" fmla="*/ 371 h 397"/>
                      <a:gd name="T32" fmla="*/ 150 w 193"/>
                      <a:gd name="T33" fmla="*/ 382 h 397"/>
                      <a:gd name="T34" fmla="*/ 135 w 193"/>
                      <a:gd name="T35" fmla="*/ 391 h 397"/>
                      <a:gd name="T36" fmla="*/ 118 w 193"/>
                      <a:gd name="T37" fmla="*/ 396 h 397"/>
                      <a:gd name="T38" fmla="*/ 100 w 193"/>
                      <a:gd name="T39" fmla="*/ 397 h 397"/>
                      <a:gd name="T40" fmla="*/ 91 w 193"/>
                      <a:gd name="T41" fmla="*/ 397 h 397"/>
                      <a:gd name="T42" fmla="*/ 83 w 193"/>
                      <a:gd name="T43" fmla="*/ 396 h 397"/>
                      <a:gd name="T44" fmla="*/ 73 w 193"/>
                      <a:gd name="T45" fmla="*/ 394 h 397"/>
                      <a:gd name="T46" fmla="*/ 66 w 193"/>
                      <a:gd name="T47" fmla="*/ 391 h 397"/>
                      <a:gd name="T48" fmla="*/ 58 w 193"/>
                      <a:gd name="T49" fmla="*/ 386 h 397"/>
                      <a:gd name="T50" fmla="*/ 50 w 193"/>
                      <a:gd name="T51" fmla="*/ 382 h 397"/>
                      <a:gd name="T52" fmla="*/ 43 w 193"/>
                      <a:gd name="T53" fmla="*/ 377 h 397"/>
                      <a:gd name="T54" fmla="*/ 37 w 193"/>
                      <a:gd name="T55" fmla="*/ 371 h 397"/>
                      <a:gd name="T56" fmla="*/ 25 w 193"/>
                      <a:gd name="T57" fmla="*/ 356 h 397"/>
                      <a:gd name="T58" fmla="*/ 17 w 193"/>
                      <a:gd name="T59" fmla="*/ 341 h 397"/>
                      <a:gd name="T60" fmla="*/ 12 w 193"/>
                      <a:gd name="T61" fmla="*/ 324 h 397"/>
                      <a:gd name="T62" fmla="*/ 10 w 193"/>
                      <a:gd name="T63" fmla="*/ 306 h 3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93" h="397">
                        <a:moveTo>
                          <a:pt x="10" y="306"/>
                        </a:moveTo>
                        <a:lnTo>
                          <a:pt x="8" y="272"/>
                        </a:lnTo>
                        <a:lnTo>
                          <a:pt x="5" y="196"/>
                        </a:lnTo>
                        <a:lnTo>
                          <a:pt x="2" y="108"/>
                        </a:lnTo>
                        <a:lnTo>
                          <a:pt x="0" y="41"/>
                        </a:lnTo>
                        <a:lnTo>
                          <a:pt x="130" y="0"/>
                        </a:lnTo>
                        <a:lnTo>
                          <a:pt x="128" y="33"/>
                        </a:lnTo>
                        <a:lnTo>
                          <a:pt x="193" y="26"/>
                        </a:lnTo>
                        <a:lnTo>
                          <a:pt x="193" y="99"/>
                        </a:lnTo>
                        <a:lnTo>
                          <a:pt x="191" y="193"/>
                        </a:lnTo>
                        <a:lnTo>
                          <a:pt x="190" y="272"/>
                        </a:lnTo>
                        <a:lnTo>
                          <a:pt x="190" y="306"/>
                        </a:lnTo>
                        <a:lnTo>
                          <a:pt x="188" y="324"/>
                        </a:lnTo>
                        <a:lnTo>
                          <a:pt x="183" y="341"/>
                        </a:lnTo>
                        <a:lnTo>
                          <a:pt x="175" y="357"/>
                        </a:lnTo>
                        <a:lnTo>
                          <a:pt x="163" y="371"/>
                        </a:lnTo>
                        <a:lnTo>
                          <a:pt x="150" y="382"/>
                        </a:lnTo>
                        <a:lnTo>
                          <a:pt x="135" y="391"/>
                        </a:lnTo>
                        <a:lnTo>
                          <a:pt x="118" y="396"/>
                        </a:lnTo>
                        <a:lnTo>
                          <a:pt x="100" y="397"/>
                        </a:lnTo>
                        <a:lnTo>
                          <a:pt x="91" y="397"/>
                        </a:lnTo>
                        <a:lnTo>
                          <a:pt x="83" y="396"/>
                        </a:lnTo>
                        <a:lnTo>
                          <a:pt x="73" y="394"/>
                        </a:lnTo>
                        <a:lnTo>
                          <a:pt x="66" y="391"/>
                        </a:lnTo>
                        <a:lnTo>
                          <a:pt x="58" y="386"/>
                        </a:lnTo>
                        <a:lnTo>
                          <a:pt x="50" y="382"/>
                        </a:lnTo>
                        <a:lnTo>
                          <a:pt x="43" y="377"/>
                        </a:lnTo>
                        <a:lnTo>
                          <a:pt x="37" y="371"/>
                        </a:lnTo>
                        <a:lnTo>
                          <a:pt x="25" y="356"/>
                        </a:lnTo>
                        <a:lnTo>
                          <a:pt x="17" y="341"/>
                        </a:lnTo>
                        <a:lnTo>
                          <a:pt x="12" y="324"/>
                        </a:lnTo>
                        <a:lnTo>
                          <a:pt x="10" y="306"/>
                        </a:lnTo>
                        <a:close/>
                      </a:path>
                    </a:pathLst>
                  </a:custGeom>
                  <a:solidFill>
                    <a:srgbClr val="C64C7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5" name="Freeform 75"/>
                  <p:cNvSpPr>
                    <a:spLocks/>
                  </p:cNvSpPr>
                  <p:nvPr/>
                </p:nvSpPr>
                <p:spPr bwMode="auto">
                  <a:xfrm>
                    <a:off x="2776" y="1434"/>
                    <a:ext cx="189" cy="396"/>
                  </a:xfrm>
                  <a:custGeom>
                    <a:avLst/>
                    <a:gdLst>
                      <a:gd name="T0" fmla="*/ 8 w 189"/>
                      <a:gd name="T1" fmla="*/ 304 h 396"/>
                      <a:gd name="T2" fmla="*/ 6 w 189"/>
                      <a:gd name="T3" fmla="*/ 271 h 396"/>
                      <a:gd name="T4" fmla="*/ 5 w 189"/>
                      <a:gd name="T5" fmla="*/ 194 h 396"/>
                      <a:gd name="T6" fmla="*/ 1 w 189"/>
                      <a:gd name="T7" fmla="*/ 108 h 396"/>
                      <a:gd name="T8" fmla="*/ 0 w 189"/>
                      <a:gd name="T9" fmla="*/ 43 h 396"/>
                      <a:gd name="T10" fmla="*/ 126 w 189"/>
                      <a:gd name="T11" fmla="*/ 0 h 396"/>
                      <a:gd name="T12" fmla="*/ 124 w 189"/>
                      <a:gd name="T13" fmla="*/ 33 h 396"/>
                      <a:gd name="T14" fmla="*/ 189 w 189"/>
                      <a:gd name="T15" fmla="*/ 28 h 396"/>
                      <a:gd name="T16" fmla="*/ 189 w 189"/>
                      <a:gd name="T17" fmla="*/ 99 h 396"/>
                      <a:gd name="T18" fmla="*/ 188 w 189"/>
                      <a:gd name="T19" fmla="*/ 191 h 396"/>
                      <a:gd name="T20" fmla="*/ 186 w 189"/>
                      <a:gd name="T21" fmla="*/ 271 h 396"/>
                      <a:gd name="T22" fmla="*/ 186 w 189"/>
                      <a:gd name="T23" fmla="*/ 304 h 396"/>
                      <a:gd name="T24" fmla="*/ 184 w 189"/>
                      <a:gd name="T25" fmla="*/ 322 h 396"/>
                      <a:gd name="T26" fmla="*/ 179 w 189"/>
                      <a:gd name="T27" fmla="*/ 339 h 396"/>
                      <a:gd name="T28" fmla="*/ 171 w 189"/>
                      <a:gd name="T29" fmla="*/ 356 h 396"/>
                      <a:gd name="T30" fmla="*/ 161 w 189"/>
                      <a:gd name="T31" fmla="*/ 369 h 396"/>
                      <a:gd name="T32" fmla="*/ 148 w 189"/>
                      <a:gd name="T33" fmla="*/ 381 h 396"/>
                      <a:gd name="T34" fmla="*/ 133 w 189"/>
                      <a:gd name="T35" fmla="*/ 389 h 396"/>
                      <a:gd name="T36" fmla="*/ 116 w 189"/>
                      <a:gd name="T37" fmla="*/ 394 h 396"/>
                      <a:gd name="T38" fmla="*/ 98 w 189"/>
                      <a:gd name="T39" fmla="*/ 396 h 396"/>
                      <a:gd name="T40" fmla="*/ 89 w 189"/>
                      <a:gd name="T41" fmla="*/ 396 h 396"/>
                      <a:gd name="T42" fmla="*/ 81 w 189"/>
                      <a:gd name="T43" fmla="*/ 394 h 396"/>
                      <a:gd name="T44" fmla="*/ 71 w 189"/>
                      <a:gd name="T45" fmla="*/ 392 h 396"/>
                      <a:gd name="T46" fmla="*/ 64 w 189"/>
                      <a:gd name="T47" fmla="*/ 389 h 396"/>
                      <a:gd name="T48" fmla="*/ 56 w 189"/>
                      <a:gd name="T49" fmla="*/ 384 h 396"/>
                      <a:gd name="T50" fmla="*/ 48 w 189"/>
                      <a:gd name="T51" fmla="*/ 381 h 396"/>
                      <a:gd name="T52" fmla="*/ 41 w 189"/>
                      <a:gd name="T53" fmla="*/ 376 h 396"/>
                      <a:gd name="T54" fmla="*/ 35 w 189"/>
                      <a:gd name="T55" fmla="*/ 369 h 396"/>
                      <a:gd name="T56" fmla="*/ 23 w 189"/>
                      <a:gd name="T57" fmla="*/ 356 h 396"/>
                      <a:gd name="T58" fmla="*/ 15 w 189"/>
                      <a:gd name="T59" fmla="*/ 339 h 396"/>
                      <a:gd name="T60" fmla="*/ 10 w 189"/>
                      <a:gd name="T61" fmla="*/ 322 h 396"/>
                      <a:gd name="T62" fmla="*/ 8 w 189"/>
                      <a:gd name="T63" fmla="*/ 304 h 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89" h="396">
                        <a:moveTo>
                          <a:pt x="8" y="304"/>
                        </a:moveTo>
                        <a:lnTo>
                          <a:pt x="6" y="271"/>
                        </a:lnTo>
                        <a:lnTo>
                          <a:pt x="5" y="194"/>
                        </a:lnTo>
                        <a:lnTo>
                          <a:pt x="1" y="108"/>
                        </a:lnTo>
                        <a:lnTo>
                          <a:pt x="0" y="43"/>
                        </a:lnTo>
                        <a:lnTo>
                          <a:pt x="126" y="0"/>
                        </a:lnTo>
                        <a:lnTo>
                          <a:pt x="124" y="33"/>
                        </a:lnTo>
                        <a:lnTo>
                          <a:pt x="189" y="28"/>
                        </a:lnTo>
                        <a:lnTo>
                          <a:pt x="189" y="99"/>
                        </a:lnTo>
                        <a:lnTo>
                          <a:pt x="188" y="191"/>
                        </a:lnTo>
                        <a:lnTo>
                          <a:pt x="186" y="271"/>
                        </a:lnTo>
                        <a:lnTo>
                          <a:pt x="186" y="304"/>
                        </a:lnTo>
                        <a:lnTo>
                          <a:pt x="184" y="322"/>
                        </a:lnTo>
                        <a:lnTo>
                          <a:pt x="179" y="339"/>
                        </a:lnTo>
                        <a:lnTo>
                          <a:pt x="171" y="356"/>
                        </a:lnTo>
                        <a:lnTo>
                          <a:pt x="161" y="369"/>
                        </a:lnTo>
                        <a:lnTo>
                          <a:pt x="148" y="381"/>
                        </a:lnTo>
                        <a:lnTo>
                          <a:pt x="133" y="389"/>
                        </a:lnTo>
                        <a:lnTo>
                          <a:pt x="116" y="394"/>
                        </a:lnTo>
                        <a:lnTo>
                          <a:pt x="98" y="396"/>
                        </a:lnTo>
                        <a:lnTo>
                          <a:pt x="89" y="396"/>
                        </a:lnTo>
                        <a:lnTo>
                          <a:pt x="81" y="394"/>
                        </a:lnTo>
                        <a:lnTo>
                          <a:pt x="71" y="392"/>
                        </a:lnTo>
                        <a:lnTo>
                          <a:pt x="64" y="389"/>
                        </a:lnTo>
                        <a:lnTo>
                          <a:pt x="56" y="384"/>
                        </a:lnTo>
                        <a:lnTo>
                          <a:pt x="48" y="381"/>
                        </a:lnTo>
                        <a:lnTo>
                          <a:pt x="41" y="376"/>
                        </a:lnTo>
                        <a:lnTo>
                          <a:pt x="35" y="369"/>
                        </a:lnTo>
                        <a:lnTo>
                          <a:pt x="23" y="356"/>
                        </a:lnTo>
                        <a:lnTo>
                          <a:pt x="15" y="339"/>
                        </a:lnTo>
                        <a:lnTo>
                          <a:pt x="10" y="322"/>
                        </a:lnTo>
                        <a:lnTo>
                          <a:pt x="8" y="304"/>
                        </a:lnTo>
                        <a:close/>
                      </a:path>
                    </a:pathLst>
                  </a:custGeom>
                  <a:solidFill>
                    <a:srgbClr val="CC5B8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6" name="Freeform 76"/>
                  <p:cNvSpPr>
                    <a:spLocks/>
                  </p:cNvSpPr>
                  <p:nvPr/>
                </p:nvSpPr>
                <p:spPr bwMode="auto">
                  <a:xfrm>
                    <a:off x="2776" y="1435"/>
                    <a:ext cx="188" cy="393"/>
                  </a:xfrm>
                  <a:custGeom>
                    <a:avLst/>
                    <a:gdLst>
                      <a:gd name="T0" fmla="*/ 10 w 188"/>
                      <a:gd name="T1" fmla="*/ 303 h 393"/>
                      <a:gd name="T2" fmla="*/ 8 w 188"/>
                      <a:gd name="T3" fmla="*/ 270 h 393"/>
                      <a:gd name="T4" fmla="*/ 5 w 188"/>
                      <a:gd name="T5" fmla="*/ 193 h 393"/>
                      <a:gd name="T6" fmla="*/ 1 w 188"/>
                      <a:gd name="T7" fmla="*/ 107 h 393"/>
                      <a:gd name="T8" fmla="*/ 0 w 188"/>
                      <a:gd name="T9" fmla="*/ 42 h 393"/>
                      <a:gd name="T10" fmla="*/ 124 w 188"/>
                      <a:gd name="T11" fmla="*/ 0 h 393"/>
                      <a:gd name="T12" fmla="*/ 123 w 188"/>
                      <a:gd name="T13" fmla="*/ 33 h 393"/>
                      <a:gd name="T14" fmla="*/ 188 w 188"/>
                      <a:gd name="T15" fmla="*/ 27 h 393"/>
                      <a:gd name="T16" fmla="*/ 188 w 188"/>
                      <a:gd name="T17" fmla="*/ 98 h 393"/>
                      <a:gd name="T18" fmla="*/ 186 w 188"/>
                      <a:gd name="T19" fmla="*/ 190 h 393"/>
                      <a:gd name="T20" fmla="*/ 184 w 188"/>
                      <a:gd name="T21" fmla="*/ 268 h 393"/>
                      <a:gd name="T22" fmla="*/ 184 w 188"/>
                      <a:gd name="T23" fmla="*/ 303 h 393"/>
                      <a:gd name="T24" fmla="*/ 183 w 188"/>
                      <a:gd name="T25" fmla="*/ 321 h 393"/>
                      <a:gd name="T26" fmla="*/ 178 w 188"/>
                      <a:gd name="T27" fmla="*/ 338 h 393"/>
                      <a:gd name="T28" fmla="*/ 169 w 188"/>
                      <a:gd name="T29" fmla="*/ 353 h 393"/>
                      <a:gd name="T30" fmla="*/ 159 w 188"/>
                      <a:gd name="T31" fmla="*/ 366 h 393"/>
                      <a:gd name="T32" fmla="*/ 146 w 188"/>
                      <a:gd name="T33" fmla="*/ 378 h 393"/>
                      <a:gd name="T34" fmla="*/ 131 w 188"/>
                      <a:gd name="T35" fmla="*/ 386 h 393"/>
                      <a:gd name="T36" fmla="*/ 116 w 188"/>
                      <a:gd name="T37" fmla="*/ 391 h 393"/>
                      <a:gd name="T38" fmla="*/ 98 w 188"/>
                      <a:gd name="T39" fmla="*/ 393 h 393"/>
                      <a:gd name="T40" fmla="*/ 89 w 188"/>
                      <a:gd name="T41" fmla="*/ 393 h 393"/>
                      <a:gd name="T42" fmla="*/ 81 w 188"/>
                      <a:gd name="T43" fmla="*/ 391 h 393"/>
                      <a:gd name="T44" fmla="*/ 71 w 188"/>
                      <a:gd name="T45" fmla="*/ 390 h 393"/>
                      <a:gd name="T46" fmla="*/ 64 w 188"/>
                      <a:gd name="T47" fmla="*/ 386 h 393"/>
                      <a:gd name="T48" fmla="*/ 56 w 188"/>
                      <a:gd name="T49" fmla="*/ 381 h 393"/>
                      <a:gd name="T50" fmla="*/ 48 w 188"/>
                      <a:gd name="T51" fmla="*/ 378 h 393"/>
                      <a:gd name="T52" fmla="*/ 41 w 188"/>
                      <a:gd name="T53" fmla="*/ 373 h 393"/>
                      <a:gd name="T54" fmla="*/ 35 w 188"/>
                      <a:gd name="T55" fmla="*/ 366 h 393"/>
                      <a:gd name="T56" fmla="*/ 23 w 188"/>
                      <a:gd name="T57" fmla="*/ 353 h 393"/>
                      <a:gd name="T58" fmla="*/ 16 w 188"/>
                      <a:gd name="T59" fmla="*/ 336 h 393"/>
                      <a:gd name="T60" fmla="*/ 11 w 188"/>
                      <a:gd name="T61" fmla="*/ 320 h 393"/>
                      <a:gd name="T62" fmla="*/ 10 w 188"/>
                      <a:gd name="T63" fmla="*/ 303 h 3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88" h="393">
                        <a:moveTo>
                          <a:pt x="10" y="303"/>
                        </a:moveTo>
                        <a:lnTo>
                          <a:pt x="8" y="270"/>
                        </a:lnTo>
                        <a:lnTo>
                          <a:pt x="5" y="193"/>
                        </a:lnTo>
                        <a:lnTo>
                          <a:pt x="1" y="107"/>
                        </a:lnTo>
                        <a:lnTo>
                          <a:pt x="0" y="42"/>
                        </a:lnTo>
                        <a:lnTo>
                          <a:pt x="124" y="0"/>
                        </a:lnTo>
                        <a:lnTo>
                          <a:pt x="123" y="33"/>
                        </a:lnTo>
                        <a:lnTo>
                          <a:pt x="188" y="27"/>
                        </a:lnTo>
                        <a:lnTo>
                          <a:pt x="188" y="98"/>
                        </a:lnTo>
                        <a:lnTo>
                          <a:pt x="186" y="190"/>
                        </a:lnTo>
                        <a:lnTo>
                          <a:pt x="184" y="268"/>
                        </a:lnTo>
                        <a:lnTo>
                          <a:pt x="184" y="303"/>
                        </a:lnTo>
                        <a:lnTo>
                          <a:pt x="183" y="321"/>
                        </a:lnTo>
                        <a:lnTo>
                          <a:pt x="178" y="338"/>
                        </a:lnTo>
                        <a:lnTo>
                          <a:pt x="169" y="353"/>
                        </a:lnTo>
                        <a:lnTo>
                          <a:pt x="159" y="366"/>
                        </a:lnTo>
                        <a:lnTo>
                          <a:pt x="146" y="378"/>
                        </a:lnTo>
                        <a:lnTo>
                          <a:pt x="131" y="386"/>
                        </a:lnTo>
                        <a:lnTo>
                          <a:pt x="116" y="391"/>
                        </a:lnTo>
                        <a:lnTo>
                          <a:pt x="98" y="393"/>
                        </a:lnTo>
                        <a:lnTo>
                          <a:pt x="89" y="393"/>
                        </a:lnTo>
                        <a:lnTo>
                          <a:pt x="81" y="391"/>
                        </a:lnTo>
                        <a:lnTo>
                          <a:pt x="71" y="390"/>
                        </a:lnTo>
                        <a:lnTo>
                          <a:pt x="64" y="386"/>
                        </a:lnTo>
                        <a:lnTo>
                          <a:pt x="56" y="381"/>
                        </a:lnTo>
                        <a:lnTo>
                          <a:pt x="48" y="378"/>
                        </a:lnTo>
                        <a:lnTo>
                          <a:pt x="41" y="373"/>
                        </a:lnTo>
                        <a:lnTo>
                          <a:pt x="35" y="366"/>
                        </a:lnTo>
                        <a:lnTo>
                          <a:pt x="23" y="353"/>
                        </a:lnTo>
                        <a:lnTo>
                          <a:pt x="16" y="336"/>
                        </a:lnTo>
                        <a:lnTo>
                          <a:pt x="11" y="320"/>
                        </a:lnTo>
                        <a:lnTo>
                          <a:pt x="10" y="303"/>
                        </a:lnTo>
                        <a:close/>
                      </a:path>
                    </a:pathLst>
                  </a:custGeom>
                  <a:solidFill>
                    <a:srgbClr val="D36B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7" name="Freeform 77"/>
                  <p:cNvSpPr>
                    <a:spLocks/>
                  </p:cNvSpPr>
                  <p:nvPr/>
                </p:nvSpPr>
                <p:spPr bwMode="auto">
                  <a:xfrm>
                    <a:off x="2777" y="1435"/>
                    <a:ext cx="185" cy="391"/>
                  </a:xfrm>
                  <a:custGeom>
                    <a:avLst/>
                    <a:gdLst>
                      <a:gd name="T0" fmla="*/ 9 w 185"/>
                      <a:gd name="T1" fmla="*/ 301 h 391"/>
                      <a:gd name="T2" fmla="*/ 7 w 185"/>
                      <a:gd name="T3" fmla="*/ 268 h 391"/>
                      <a:gd name="T4" fmla="*/ 5 w 185"/>
                      <a:gd name="T5" fmla="*/ 193 h 391"/>
                      <a:gd name="T6" fmla="*/ 2 w 185"/>
                      <a:gd name="T7" fmla="*/ 107 h 391"/>
                      <a:gd name="T8" fmla="*/ 0 w 185"/>
                      <a:gd name="T9" fmla="*/ 42 h 391"/>
                      <a:gd name="T10" fmla="*/ 122 w 185"/>
                      <a:gd name="T11" fmla="*/ 0 h 391"/>
                      <a:gd name="T12" fmla="*/ 120 w 185"/>
                      <a:gd name="T13" fmla="*/ 33 h 391"/>
                      <a:gd name="T14" fmla="*/ 185 w 185"/>
                      <a:gd name="T15" fmla="*/ 28 h 391"/>
                      <a:gd name="T16" fmla="*/ 183 w 185"/>
                      <a:gd name="T17" fmla="*/ 100 h 391"/>
                      <a:gd name="T18" fmla="*/ 183 w 185"/>
                      <a:gd name="T19" fmla="*/ 190 h 391"/>
                      <a:gd name="T20" fmla="*/ 182 w 185"/>
                      <a:gd name="T21" fmla="*/ 268 h 391"/>
                      <a:gd name="T22" fmla="*/ 182 w 185"/>
                      <a:gd name="T23" fmla="*/ 301 h 391"/>
                      <a:gd name="T24" fmla="*/ 180 w 185"/>
                      <a:gd name="T25" fmla="*/ 320 h 391"/>
                      <a:gd name="T26" fmla="*/ 175 w 185"/>
                      <a:gd name="T27" fmla="*/ 336 h 391"/>
                      <a:gd name="T28" fmla="*/ 167 w 185"/>
                      <a:gd name="T29" fmla="*/ 351 h 391"/>
                      <a:gd name="T30" fmla="*/ 157 w 185"/>
                      <a:gd name="T31" fmla="*/ 365 h 391"/>
                      <a:gd name="T32" fmla="*/ 143 w 185"/>
                      <a:gd name="T33" fmla="*/ 376 h 391"/>
                      <a:gd name="T34" fmla="*/ 128 w 185"/>
                      <a:gd name="T35" fmla="*/ 385 h 391"/>
                      <a:gd name="T36" fmla="*/ 113 w 185"/>
                      <a:gd name="T37" fmla="*/ 390 h 391"/>
                      <a:gd name="T38" fmla="*/ 95 w 185"/>
                      <a:gd name="T39" fmla="*/ 391 h 391"/>
                      <a:gd name="T40" fmla="*/ 87 w 185"/>
                      <a:gd name="T41" fmla="*/ 391 h 391"/>
                      <a:gd name="T42" fmla="*/ 78 w 185"/>
                      <a:gd name="T43" fmla="*/ 390 h 391"/>
                      <a:gd name="T44" fmla="*/ 70 w 185"/>
                      <a:gd name="T45" fmla="*/ 388 h 391"/>
                      <a:gd name="T46" fmla="*/ 62 w 185"/>
                      <a:gd name="T47" fmla="*/ 385 h 391"/>
                      <a:gd name="T48" fmla="*/ 54 w 185"/>
                      <a:gd name="T49" fmla="*/ 380 h 391"/>
                      <a:gd name="T50" fmla="*/ 47 w 185"/>
                      <a:gd name="T51" fmla="*/ 376 h 391"/>
                      <a:gd name="T52" fmla="*/ 40 w 185"/>
                      <a:gd name="T53" fmla="*/ 371 h 391"/>
                      <a:gd name="T54" fmla="*/ 34 w 185"/>
                      <a:gd name="T55" fmla="*/ 365 h 391"/>
                      <a:gd name="T56" fmla="*/ 22 w 185"/>
                      <a:gd name="T57" fmla="*/ 351 h 391"/>
                      <a:gd name="T58" fmla="*/ 15 w 185"/>
                      <a:gd name="T59" fmla="*/ 335 h 391"/>
                      <a:gd name="T60" fmla="*/ 10 w 185"/>
                      <a:gd name="T61" fmla="*/ 318 h 391"/>
                      <a:gd name="T62" fmla="*/ 9 w 185"/>
                      <a:gd name="T63" fmla="*/ 301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85" h="391">
                        <a:moveTo>
                          <a:pt x="9" y="301"/>
                        </a:moveTo>
                        <a:lnTo>
                          <a:pt x="7" y="268"/>
                        </a:lnTo>
                        <a:lnTo>
                          <a:pt x="5" y="193"/>
                        </a:lnTo>
                        <a:lnTo>
                          <a:pt x="2" y="107"/>
                        </a:lnTo>
                        <a:lnTo>
                          <a:pt x="0" y="42"/>
                        </a:lnTo>
                        <a:lnTo>
                          <a:pt x="122" y="0"/>
                        </a:lnTo>
                        <a:lnTo>
                          <a:pt x="120" y="33"/>
                        </a:lnTo>
                        <a:lnTo>
                          <a:pt x="185" y="28"/>
                        </a:lnTo>
                        <a:lnTo>
                          <a:pt x="183" y="100"/>
                        </a:lnTo>
                        <a:lnTo>
                          <a:pt x="183" y="190"/>
                        </a:lnTo>
                        <a:lnTo>
                          <a:pt x="182" y="268"/>
                        </a:lnTo>
                        <a:lnTo>
                          <a:pt x="182" y="301"/>
                        </a:lnTo>
                        <a:lnTo>
                          <a:pt x="180" y="320"/>
                        </a:lnTo>
                        <a:lnTo>
                          <a:pt x="175" y="336"/>
                        </a:lnTo>
                        <a:lnTo>
                          <a:pt x="167" y="351"/>
                        </a:lnTo>
                        <a:lnTo>
                          <a:pt x="157" y="365"/>
                        </a:lnTo>
                        <a:lnTo>
                          <a:pt x="143" y="376"/>
                        </a:lnTo>
                        <a:lnTo>
                          <a:pt x="128" y="385"/>
                        </a:lnTo>
                        <a:lnTo>
                          <a:pt x="113" y="390"/>
                        </a:lnTo>
                        <a:lnTo>
                          <a:pt x="95" y="391"/>
                        </a:lnTo>
                        <a:lnTo>
                          <a:pt x="87" y="391"/>
                        </a:lnTo>
                        <a:lnTo>
                          <a:pt x="78" y="390"/>
                        </a:lnTo>
                        <a:lnTo>
                          <a:pt x="70" y="388"/>
                        </a:lnTo>
                        <a:lnTo>
                          <a:pt x="62" y="385"/>
                        </a:lnTo>
                        <a:lnTo>
                          <a:pt x="54" y="380"/>
                        </a:lnTo>
                        <a:lnTo>
                          <a:pt x="47" y="376"/>
                        </a:lnTo>
                        <a:lnTo>
                          <a:pt x="40" y="371"/>
                        </a:lnTo>
                        <a:lnTo>
                          <a:pt x="34" y="365"/>
                        </a:lnTo>
                        <a:lnTo>
                          <a:pt x="22" y="351"/>
                        </a:lnTo>
                        <a:lnTo>
                          <a:pt x="15" y="335"/>
                        </a:lnTo>
                        <a:lnTo>
                          <a:pt x="10" y="318"/>
                        </a:lnTo>
                        <a:lnTo>
                          <a:pt x="9" y="301"/>
                        </a:lnTo>
                        <a:close/>
                      </a:path>
                    </a:pathLst>
                  </a:custGeom>
                  <a:solidFill>
                    <a:srgbClr val="D877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8" name="Freeform 78"/>
                  <p:cNvSpPr>
                    <a:spLocks/>
                  </p:cNvSpPr>
                  <p:nvPr/>
                </p:nvSpPr>
                <p:spPr bwMode="auto">
                  <a:xfrm>
                    <a:off x="2777" y="1437"/>
                    <a:ext cx="183" cy="388"/>
                  </a:xfrm>
                  <a:custGeom>
                    <a:avLst/>
                    <a:gdLst>
                      <a:gd name="T0" fmla="*/ 9 w 183"/>
                      <a:gd name="T1" fmla="*/ 298 h 388"/>
                      <a:gd name="T2" fmla="*/ 7 w 183"/>
                      <a:gd name="T3" fmla="*/ 266 h 388"/>
                      <a:gd name="T4" fmla="*/ 5 w 183"/>
                      <a:gd name="T5" fmla="*/ 191 h 388"/>
                      <a:gd name="T6" fmla="*/ 2 w 183"/>
                      <a:gd name="T7" fmla="*/ 105 h 388"/>
                      <a:gd name="T8" fmla="*/ 0 w 183"/>
                      <a:gd name="T9" fmla="*/ 41 h 388"/>
                      <a:gd name="T10" fmla="*/ 120 w 183"/>
                      <a:gd name="T11" fmla="*/ 0 h 388"/>
                      <a:gd name="T12" fmla="*/ 118 w 183"/>
                      <a:gd name="T13" fmla="*/ 31 h 388"/>
                      <a:gd name="T14" fmla="*/ 183 w 183"/>
                      <a:gd name="T15" fmla="*/ 26 h 388"/>
                      <a:gd name="T16" fmla="*/ 182 w 183"/>
                      <a:gd name="T17" fmla="*/ 98 h 388"/>
                      <a:gd name="T18" fmla="*/ 182 w 183"/>
                      <a:gd name="T19" fmla="*/ 188 h 388"/>
                      <a:gd name="T20" fmla="*/ 182 w 183"/>
                      <a:gd name="T21" fmla="*/ 264 h 388"/>
                      <a:gd name="T22" fmla="*/ 182 w 183"/>
                      <a:gd name="T23" fmla="*/ 298 h 388"/>
                      <a:gd name="T24" fmla="*/ 180 w 183"/>
                      <a:gd name="T25" fmla="*/ 316 h 388"/>
                      <a:gd name="T26" fmla="*/ 175 w 183"/>
                      <a:gd name="T27" fmla="*/ 333 h 388"/>
                      <a:gd name="T28" fmla="*/ 167 w 183"/>
                      <a:gd name="T29" fmla="*/ 348 h 388"/>
                      <a:gd name="T30" fmla="*/ 157 w 183"/>
                      <a:gd name="T31" fmla="*/ 361 h 388"/>
                      <a:gd name="T32" fmla="*/ 143 w 183"/>
                      <a:gd name="T33" fmla="*/ 373 h 388"/>
                      <a:gd name="T34" fmla="*/ 128 w 183"/>
                      <a:gd name="T35" fmla="*/ 381 h 388"/>
                      <a:gd name="T36" fmla="*/ 113 w 183"/>
                      <a:gd name="T37" fmla="*/ 386 h 388"/>
                      <a:gd name="T38" fmla="*/ 95 w 183"/>
                      <a:gd name="T39" fmla="*/ 388 h 388"/>
                      <a:gd name="T40" fmla="*/ 87 w 183"/>
                      <a:gd name="T41" fmla="*/ 388 h 388"/>
                      <a:gd name="T42" fmla="*/ 78 w 183"/>
                      <a:gd name="T43" fmla="*/ 386 h 388"/>
                      <a:gd name="T44" fmla="*/ 70 w 183"/>
                      <a:gd name="T45" fmla="*/ 384 h 388"/>
                      <a:gd name="T46" fmla="*/ 62 w 183"/>
                      <a:gd name="T47" fmla="*/ 381 h 388"/>
                      <a:gd name="T48" fmla="*/ 55 w 183"/>
                      <a:gd name="T49" fmla="*/ 376 h 388"/>
                      <a:gd name="T50" fmla="*/ 47 w 183"/>
                      <a:gd name="T51" fmla="*/ 373 h 388"/>
                      <a:gd name="T52" fmla="*/ 42 w 183"/>
                      <a:gd name="T53" fmla="*/ 368 h 388"/>
                      <a:gd name="T54" fmla="*/ 35 w 183"/>
                      <a:gd name="T55" fmla="*/ 361 h 388"/>
                      <a:gd name="T56" fmla="*/ 24 w 183"/>
                      <a:gd name="T57" fmla="*/ 348 h 388"/>
                      <a:gd name="T58" fmla="*/ 15 w 183"/>
                      <a:gd name="T59" fmla="*/ 331 h 388"/>
                      <a:gd name="T60" fmla="*/ 10 w 183"/>
                      <a:gd name="T61" fmla="*/ 314 h 388"/>
                      <a:gd name="T62" fmla="*/ 9 w 183"/>
                      <a:gd name="T63" fmla="*/ 298 h 3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83" h="388">
                        <a:moveTo>
                          <a:pt x="9" y="298"/>
                        </a:moveTo>
                        <a:lnTo>
                          <a:pt x="7" y="266"/>
                        </a:lnTo>
                        <a:lnTo>
                          <a:pt x="5" y="191"/>
                        </a:lnTo>
                        <a:lnTo>
                          <a:pt x="2" y="105"/>
                        </a:lnTo>
                        <a:lnTo>
                          <a:pt x="0" y="41"/>
                        </a:lnTo>
                        <a:lnTo>
                          <a:pt x="120" y="0"/>
                        </a:lnTo>
                        <a:lnTo>
                          <a:pt x="118" y="31"/>
                        </a:lnTo>
                        <a:lnTo>
                          <a:pt x="183" y="26"/>
                        </a:lnTo>
                        <a:lnTo>
                          <a:pt x="182" y="98"/>
                        </a:lnTo>
                        <a:lnTo>
                          <a:pt x="182" y="188"/>
                        </a:lnTo>
                        <a:lnTo>
                          <a:pt x="182" y="264"/>
                        </a:lnTo>
                        <a:lnTo>
                          <a:pt x="182" y="298"/>
                        </a:lnTo>
                        <a:lnTo>
                          <a:pt x="180" y="316"/>
                        </a:lnTo>
                        <a:lnTo>
                          <a:pt x="175" y="333"/>
                        </a:lnTo>
                        <a:lnTo>
                          <a:pt x="167" y="348"/>
                        </a:lnTo>
                        <a:lnTo>
                          <a:pt x="157" y="361"/>
                        </a:lnTo>
                        <a:lnTo>
                          <a:pt x="143" y="373"/>
                        </a:lnTo>
                        <a:lnTo>
                          <a:pt x="128" y="381"/>
                        </a:lnTo>
                        <a:lnTo>
                          <a:pt x="113" y="386"/>
                        </a:lnTo>
                        <a:lnTo>
                          <a:pt x="95" y="388"/>
                        </a:lnTo>
                        <a:lnTo>
                          <a:pt x="87" y="388"/>
                        </a:lnTo>
                        <a:lnTo>
                          <a:pt x="78" y="386"/>
                        </a:lnTo>
                        <a:lnTo>
                          <a:pt x="70" y="384"/>
                        </a:lnTo>
                        <a:lnTo>
                          <a:pt x="62" y="381"/>
                        </a:lnTo>
                        <a:lnTo>
                          <a:pt x="55" y="376"/>
                        </a:lnTo>
                        <a:lnTo>
                          <a:pt x="47" y="373"/>
                        </a:lnTo>
                        <a:lnTo>
                          <a:pt x="42" y="368"/>
                        </a:lnTo>
                        <a:lnTo>
                          <a:pt x="35" y="361"/>
                        </a:lnTo>
                        <a:lnTo>
                          <a:pt x="24" y="348"/>
                        </a:lnTo>
                        <a:lnTo>
                          <a:pt x="15" y="331"/>
                        </a:lnTo>
                        <a:lnTo>
                          <a:pt x="10" y="314"/>
                        </a:lnTo>
                        <a:lnTo>
                          <a:pt x="9" y="298"/>
                        </a:lnTo>
                        <a:close/>
                      </a:path>
                    </a:pathLst>
                  </a:custGeom>
                  <a:solidFill>
                    <a:srgbClr val="E087A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19" name="Freeform 79"/>
                  <p:cNvSpPr>
                    <a:spLocks/>
                  </p:cNvSpPr>
                  <p:nvPr/>
                </p:nvSpPr>
                <p:spPr bwMode="auto">
                  <a:xfrm>
                    <a:off x="2779" y="1439"/>
                    <a:ext cx="180" cy="384"/>
                  </a:xfrm>
                  <a:custGeom>
                    <a:avLst/>
                    <a:gdLst>
                      <a:gd name="T0" fmla="*/ 8 w 180"/>
                      <a:gd name="T1" fmla="*/ 294 h 384"/>
                      <a:gd name="T2" fmla="*/ 7 w 180"/>
                      <a:gd name="T3" fmla="*/ 262 h 384"/>
                      <a:gd name="T4" fmla="*/ 5 w 180"/>
                      <a:gd name="T5" fmla="*/ 188 h 384"/>
                      <a:gd name="T6" fmla="*/ 2 w 180"/>
                      <a:gd name="T7" fmla="*/ 103 h 384"/>
                      <a:gd name="T8" fmla="*/ 0 w 180"/>
                      <a:gd name="T9" fmla="*/ 39 h 384"/>
                      <a:gd name="T10" fmla="*/ 116 w 180"/>
                      <a:gd name="T11" fmla="*/ 0 h 384"/>
                      <a:gd name="T12" fmla="*/ 113 w 180"/>
                      <a:gd name="T13" fmla="*/ 31 h 384"/>
                      <a:gd name="T14" fmla="*/ 180 w 180"/>
                      <a:gd name="T15" fmla="*/ 26 h 384"/>
                      <a:gd name="T16" fmla="*/ 180 w 180"/>
                      <a:gd name="T17" fmla="*/ 96 h 384"/>
                      <a:gd name="T18" fmla="*/ 180 w 180"/>
                      <a:gd name="T19" fmla="*/ 184 h 384"/>
                      <a:gd name="T20" fmla="*/ 178 w 180"/>
                      <a:gd name="T21" fmla="*/ 261 h 384"/>
                      <a:gd name="T22" fmla="*/ 178 w 180"/>
                      <a:gd name="T23" fmla="*/ 294 h 384"/>
                      <a:gd name="T24" fmla="*/ 176 w 180"/>
                      <a:gd name="T25" fmla="*/ 312 h 384"/>
                      <a:gd name="T26" fmla="*/ 171 w 180"/>
                      <a:gd name="T27" fmla="*/ 329 h 384"/>
                      <a:gd name="T28" fmla="*/ 163 w 180"/>
                      <a:gd name="T29" fmla="*/ 344 h 384"/>
                      <a:gd name="T30" fmla="*/ 153 w 180"/>
                      <a:gd name="T31" fmla="*/ 357 h 384"/>
                      <a:gd name="T32" fmla="*/ 140 w 180"/>
                      <a:gd name="T33" fmla="*/ 369 h 384"/>
                      <a:gd name="T34" fmla="*/ 126 w 180"/>
                      <a:gd name="T35" fmla="*/ 377 h 384"/>
                      <a:gd name="T36" fmla="*/ 110 w 180"/>
                      <a:gd name="T37" fmla="*/ 382 h 384"/>
                      <a:gd name="T38" fmla="*/ 93 w 180"/>
                      <a:gd name="T39" fmla="*/ 384 h 384"/>
                      <a:gd name="T40" fmla="*/ 85 w 180"/>
                      <a:gd name="T41" fmla="*/ 384 h 384"/>
                      <a:gd name="T42" fmla="*/ 76 w 180"/>
                      <a:gd name="T43" fmla="*/ 382 h 384"/>
                      <a:gd name="T44" fmla="*/ 68 w 180"/>
                      <a:gd name="T45" fmla="*/ 381 h 384"/>
                      <a:gd name="T46" fmla="*/ 60 w 180"/>
                      <a:gd name="T47" fmla="*/ 377 h 384"/>
                      <a:gd name="T48" fmla="*/ 53 w 180"/>
                      <a:gd name="T49" fmla="*/ 372 h 384"/>
                      <a:gd name="T50" fmla="*/ 45 w 180"/>
                      <a:gd name="T51" fmla="*/ 369 h 384"/>
                      <a:gd name="T52" fmla="*/ 40 w 180"/>
                      <a:gd name="T53" fmla="*/ 364 h 384"/>
                      <a:gd name="T54" fmla="*/ 33 w 180"/>
                      <a:gd name="T55" fmla="*/ 357 h 384"/>
                      <a:gd name="T56" fmla="*/ 22 w 180"/>
                      <a:gd name="T57" fmla="*/ 344 h 384"/>
                      <a:gd name="T58" fmla="*/ 15 w 180"/>
                      <a:gd name="T59" fmla="*/ 329 h 384"/>
                      <a:gd name="T60" fmla="*/ 10 w 180"/>
                      <a:gd name="T61" fmla="*/ 312 h 384"/>
                      <a:gd name="T62" fmla="*/ 8 w 180"/>
                      <a:gd name="T63" fmla="*/ 294 h 38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80" h="384">
                        <a:moveTo>
                          <a:pt x="8" y="294"/>
                        </a:moveTo>
                        <a:lnTo>
                          <a:pt x="7" y="262"/>
                        </a:lnTo>
                        <a:lnTo>
                          <a:pt x="5" y="188"/>
                        </a:lnTo>
                        <a:lnTo>
                          <a:pt x="2" y="103"/>
                        </a:lnTo>
                        <a:lnTo>
                          <a:pt x="0" y="39"/>
                        </a:lnTo>
                        <a:lnTo>
                          <a:pt x="116" y="0"/>
                        </a:lnTo>
                        <a:lnTo>
                          <a:pt x="113" y="31"/>
                        </a:lnTo>
                        <a:lnTo>
                          <a:pt x="180" y="26"/>
                        </a:lnTo>
                        <a:lnTo>
                          <a:pt x="180" y="96"/>
                        </a:lnTo>
                        <a:lnTo>
                          <a:pt x="180" y="184"/>
                        </a:lnTo>
                        <a:lnTo>
                          <a:pt x="178" y="261"/>
                        </a:lnTo>
                        <a:lnTo>
                          <a:pt x="178" y="294"/>
                        </a:lnTo>
                        <a:lnTo>
                          <a:pt x="176" y="312"/>
                        </a:lnTo>
                        <a:lnTo>
                          <a:pt x="171" y="329"/>
                        </a:lnTo>
                        <a:lnTo>
                          <a:pt x="163" y="344"/>
                        </a:lnTo>
                        <a:lnTo>
                          <a:pt x="153" y="357"/>
                        </a:lnTo>
                        <a:lnTo>
                          <a:pt x="140" y="369"/>
                        </a:lnTo>
                        <a:lnTo>
                          <a:pt x="126" y="377"/>
                        </a:lnTo>
                        <a:lnTo>
                          <a:pt x="110" y="382"/>
                        </a:lnTo>
                        <a:lnTo>
                          <a:pt x="93" y="384"/>
                        </a:lnTo>
                        <a:lnTo>
                          <a:pt x="85" y="384"/>
                        </a:lnTo>
                        <a:lnTo>
                          <a:pt x="76" y="382"/>
                        </a:lnTo>
                        <a:lnTo>
                          <a:pt x="68" y="381"/>
                        </a:lnTo>
                        <a:lnTo>
                          <a:pt x="60" y="377"/>
                        </a:lnTo>
                        <a:lnTo>
                          <a:pt x="53" y="372"/>
                        </a:lnTo>
                        <a:lnTo>
                          <a:pt x="45" y="369"/>
                        </a:lnTo>
                        <a:lnTo>
                          <a:pt x="40" y="364"/>
                        </a:lnTo>
                        <a:lnTo>
                          <a:pt x="33" y="357"/>
                        </a:lnTo>
                        <a:lnTo>
                          <a:pt x="22" y="344"/>
                        </a:lnTo>
                        <a:lnTo>
                          <a:pt x="15" y="329"/>
                        </a:lnTo>
                        <a:lnTo>
                          <a:pt x="10" y="312"/>
                        </a:lnTo>
                        <a:lnTo>
                          <a:pt x="8" y="294"/>
                        </a:lnTo>
                        <a:close/>
                      </a:path>
                    </a:pathLst>
                  </a:custGeom>
                  <a:solidFill>
                    <a:srgbClr val="E899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0" name="Freeform 80"/>
                  <p:cNvSpPr>
                    <a:spLocks/>
                  </p:cNvSpPr>
                  <p:nvPr/>
                </p:nvSpPr>
                <p:spPr bwMode="auto">
                  <a:xfrm>
                    <a:off x="2779" y="1439"/>
                    <a:ext cx="180" cy="382"/>
                  </a:xfrm>
                  <a:custGeom>
                    <a:avLst/>
                    <a:gdLst>
                      <a:gd name="T0" fmla="*/ 8 w 180"/>
                      <a:gd name="T1" fmla="*/ 294 h 382"/>
                      <a:gd name="T2" fmla="*/ 7 w 180"/>
                      <a:gd name="T3" fmla="*/ 261 h 382"/>
                      <a:gd name="T4" fmla="*/ 5 w 180"/>
                      <a:gd name="T5" fmla="*/ 188 h 382"/>
                      <a:gd name="T6" fmla="*/ 2 w 180"/>
                      <a:gd name="T7" fmla="*/ 104 h 382"/>
                      <a:gd name="T8" fmla="*/ 0 w 180"/>
                      <a:gd name="T9" fmla="*/ 41 h 382"/>
                      <a:gd name="T10" fmla="*/ 115 w 180"/>
                      <a:gd name="T11" fmla="*/ 0 h 382"/>
                      <a:gd name="T12" fmla="*/ 111 w 180"/>
                      <a:gd name="T13" fmla="*/ 31 h 382"/>
                      <a:gd name="T14" fmla="*/ 180 w 180"/>
                      <a:gd name="T15" fmla="*/ 26 h 382"/>
                      <a:gd name="T16" fmla="*/ 178 w 180"/>
                      <a:gd name="T17" fmla="*/ 96 h 382"/>
                      <a:gd name="T18" fmla="*/ 178 w 180"/>
                      <a:gd name="T19" fmla="*/ 184 h 382"/>
                      <a:gd name="T20" fmla="*/ 176 w 180"/>
                      <a:gd name="T21" fmla="*/ 261 h 382"/>
                      <a:gd name="T22" fmla="*/ 176 w 180"/>
                      <a:gd name="T23" fmla="*/ 294 h 382"/>
                      <a:gd name="T24" fmla="*/ 175 w 180"/>
                      <a:gd name="T25" fmla="*/ 312 h 382"/>
                      <a:gd name="T26" fmla="*/ 170 w 180"/>
                      <a:gd name="T27" fmla="*/ 329 h 382"/>
                      <a:gd name="T28" fmla="*/ 161 w 180"/>
                      <a:gd name="T29" fmla="*/ 344 h 382"/>
                      <a:gd name="T30" fmla="*/ 151 w 180"/>
                      <a:gd name="T31" fmla="*/ 356 h 382"/>
                      <a:gd name="T32" fmla="*/ 140 w 180"/>
                      <a:gd name="T33" fmla="*/ 367 h 382"/>
                      <a:gd name="T34" fmla="*/ 125 w 180"/>
                      <a:gd name="T35" fmla="*/ 376 h 382"/>
                      <a:gd name="T36" fmla="*/ 110 w 180"/>
                      <a:gd name="T37" fmla="*/ 381 h 382"/>
                      <a:gd name="T38" fmla="*/ 93 w 180"/>
                      <a:gd name="T39" fmla="*/ 382 h 382"/>
                      <a:gd name="T40" fmla="*/ 85 w 180"/>
                      <a:gd name="T41" fmla="*/ 382 h 382"/>
                      <a:gd name="T42" fmla="*/ 76 w 180"/>
                      <a:gd name="T43" fmla="*/ 381 h 382"/>
                      <a:gd name="T44" fmla="*/ 68 w 180"/>
                      <a:gd name="T45" fmla="*/ 379 h 382"/>
                      <a:gd name="T46" fmla="*/ 61 w 180"/>
                      <a:gd name="T47" fmla="*/ 376 h 382"/>
                      <a:gd name="T48" fmla="*/ 53 w 180"/>
                      <a:gd name="T49" fmla="*/ 371 h 382"/>
                      <a:gd name="T50" fmla="*/ 47 w 180"/>
                      <a:gd name="T51" fmla="*/ 367 h 382"/>
                      <a:gd name="T52" fmla="*/ 40 w 180"/>
                      <a:gd name="T53" fmla="*/ 362 h 382"/>
                      <a:gd name="T54" fmla="*/ 33 w 180"/>
                      <a:gd name="T55" fmla="*/ 356 h 382"/>
                      <a:gd name="T56" fmla="*/ 23 w 180"/>
                      <a:gd name="T57" fmla="*/ 342 h 382"/>
                      <a:gd name="T58" fmla="*/ 15 w 180"/>
                      <a:gd name="T59" fmla="*/ 327 h 382"/>
                      <a:gd name="T60" fmla="*/ 10 w 180"/>
                      <a:gd name="T61" fmla="*/ 311 h 382"/>
                      <a:gd name="T62" fmla="*/ 8 w 180"/>
                      <a:gd name="T63" fmla="*/ 294 h 3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80" h="382">
                        <a:moveTo>
                          <a:pt x="8" y="294"/>
                        </a:moveTo>
                        <a:lnTo>
                          <a:pt x="7" y="261"/>
                        </a:lnTo>
                        <a:lnTo>
                          <a:pt x="5" y="188"/>
                        </a:lnTo>
                        <a:lnTo>
                          <a:pt x="2" y="104"/>
                        </a:lnTo>
                        <a:lnTo>
                          <a:pt x="0" y="41"/>
                        </a:lnTo>
                        <a:lnTo>
                          <a:pt x="115" y="0"/>
                        </a:lnTo>
                        <a:lnTo>
                          <a:pt x="111" y="31"/>
                        </a:lnTo>
                        <a:lnTo>
                          <a:pt x="180" y="26"/>
                        </a:lnTo>
                        <a:lnTo>
                          <a:pt x="178" y="96"/>
                        </a:lnTo>
                        <a:lnTo>
                          <a:pt x="178" y="184"/>
                        </a:lnTo>
                        <a:lnTo>
                          <a:pt x="176" y="261"/>
                        </a:lnTo>
                        <a:lnTo>
                          <a:pt x="176" y="294"/>
                        </a:lnTo>
                        <a:lnTo>
                          <a:pt x="175" y="312"/>
                        </a:lnTo>
                        <a:lnTo>
                          <a:pt x="170" y="329"/>
                        </a:lnTo>
                        <a:lnTo>
                          <a:pt x="161" y="344"/>
                        </a:lnTo>
                        <a:lnTo>
                          <a:pt x="151" y="356"/>
                        </a:lnTo>
                        <a:lnTo>
                          <a:pt x="140" y="367"/>
                        </a:lnTo>
                        <a:lnTo>
                          <a:pt x="125" y="376"/>
                        </a:lnTo>
                        <a:lnTo>
                          <a:pt x="110" y="381"/>
                        </a:lnTo>
                        <a:lnTo>
                          <a:pt x="93" y="382"/>
                        </a:lnTo>
                        <a:lnTo>
                          <a:pt x="85" y="382"/>
                        </a:lnTo>
                        <a:lnTo>
                          <a:pt x="76" y="381"/>
                        </a:lnTo>
                        <a:lnTo>
                          <a:pt x="68" y="379"/>
                        </a:lnTo>
                        <a:lnTo>
                          <a:pt x="61" y="376"/>
                        </a:lnTo>
                        <a:lnTo>
                          <a:pt x="53" y="371"/>
                        </a:lnTo>
                        <a:lnTo>
                          <a:pt x="47" y="367"/>
                        </a:lnTo>
                        <a:lnTo>
                          <a:pt x="40" y="362"/>
                        </a:lnTo>
                        <a:lnTo>
                          <a:pt x="33" y="356"/>
                        </a:lnTo>
                        <a:lnTo>
                          <a:pt x="23" y="342"/>
                        </a:lnTo>
                        <a:lnTo>
                          <a:pt x="15" y="327"/>
                        </a:lnTo>
                        <a:lnTo>
                          <a:pt x="10" y="311"/>
                        </a:lnTo>
                        <a:lnTo>
                          <a:pt x="8" y="294"/>
                        </a:lnTo>
                        <a:close/>
                      </a:path>
                    </a:pathLst>
                  </a:custGeom>
                  <a:solidFill>
                    <a:srgbClr val="EFA8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1" name="Freeform 81"/>
                  <p:cNvSpPr>
                    <a:spLocks/>
                  </p:cNvSpPr>
                  <p:nvPr/>
                </p:nvSpPr>
                <p:spPr bwMode="auto">
                  <a:xfrm>
                    <a:off x="2781" y="1440"/>
                    <a:ext cx="176" cy="378"/>
                  </a:xfrm>
                  <a:custGeom>
                    <a:avLst/>
                    <a:gdLst>
                      <a:gd name="T0" fmla="*/ 8 w 176"/>
                      <a:gd name="T1" fmla="*/ 291 h 378"/>
                      <a:gd name="T2" fmla="*/ 6 w 176"/>
                      <a:gd name="T3" fmla="*/ 260 h 378"/>
                      <a:gd name="T4" fmla="*/ 5 w 176"/>
                      <a:gd name="T5" fmla="*/ 187 h 378"/>
                      <a:gd name="T6" fmla="*/ 1 w 176"/>
                      <a:gd name="T7" fmla="*/ 103 h 378"/>
                      <a:gd name="T8" fmla="*/ 0 w 176"/>
                      <a:gd name="T9" fmla="*/ 40 h 378"/>
                      <a:gd name="T10" fmla="*/ 111 w 176"/>
                      <a:gd name="T11" fmla="*/ 0 h 378"/>
                      <a:gd name="T12" fmla="*/ 108 w 176"/>
                      <a:gd name="T13" fmla="*/ 32 h 378"/>
                      <a:gd name="T14" fmla="*/ 176 w 176"/>
                      <a:gd name="T15" fmla="*/ 27 h 378"/>
                      <a:gd name="T16" fmla="*/ 174 w 176"/>
                      <a:gd name="T17" fmla="*/ 95 h 378"/>
                      <a:gd name="T18" fmla="*/ 174 w 176"/>
                      <a:gd name="T19" fmla="*/ 183 h 378"/>
                      <a:gd name="T20" fmla="*/ 173 w 176"/>
                      <a:gd name="T21" fmla="*/ 260 h 378"/>
                      <a:gd name="T22" fmla="*/ 173 w 176"/>
                      <a:gd name="T23" fmla="*/ 291 h 378"/>
                      <a:gd name="T24" fmla="*/ 171 w 176"/>
                      <a:gd name="T25" fmla="*/ 310 h 378"/>
                      <a:gd name="T26" fmla="*/ 166 w 176"/>
                      <a:gd name="T27" fmla="*/ 325 h 378"/>
                      <a:gd name="T28" fmla="*/ 159 w 176"/>
                      <a:gd name="T29" fmla="*/ 340 h 378"/>
                      <a:gd name="T30" fmla="*/ 149 w 176"/>
                      <a:gd name="T31" fmla="*/ 353 h 378"/>
                      <a:gd name="T32" fmla="*/ 136 w 176"/>
                      <a:gd name="T33" fmla="*/ 363 h 378"/>
                      <a:gd name="T34" fmla="*/ 123 w 176"/>
                      <a:gd name="T35" fmla="*/ 371 h 378"/>
                      <a:gd name="T36" fmla="*/ 106 w 176"/>
                      <a:gd name="T37" fmla="*/ 376 h 378"/>
                      <a:gd name="T38" fmla="*/ 89 w 176"/>
                      <a:gd name="T39" fmla="*/ 378 h 378"/>
                      <a:gd name="T40" fmla="*/ 81 w 176"/>
                      <a:gd name="T41" fmla="*/ 378 h 378"/>
                      <a:gd name="T42" fmla="*/ 73 w 176"/>
                      <a:gd name="T43" fmla="*/ 376 h 378"/>
                      <a:gd name="T44" fmla="*/ 66 w 176"/>
                      <a:gd name="T45" fmla="*/ 375 h 378"/>
                      <a:gd name="T46" fmla="*/ 58 w 176"/>
                      <a:gd name="T47" fmla="*/ 371 h 378"/>
                      <a:gd name="T48" fmla="*/ 51 w 176"/>
                      <a:gd name="T49" fmla="*/ 368 h 378"/>
                      <a:gd name="T50" fmla="*/ 45 w 176"/>
                      <a:gd name="T51" fmla="*/ 365 h 378"/>
                      <a:gd name="T52" fmla="*/ 38 w 176"/>
                      <a:gd name="T53" fmla="*/ 360 h 378"/>
                      <a:gd name="T54" fmla="*/ 31 w 176"/>
                      <a:gd name="T55" fmla="*/ 353 h 378"/>
                      <a:gd name="T56" fmla="*/ 21 w 176"/>
                      <a:gd name="T57" fmla="*/ 340 h 378"/>
                      <a:gd name="T58" fmla="*/ 15 w 176"/>
                      <a:gd name="T59" fmla="*/ 325 h 378"/>
                      <a:gd name="T60" fmla="*/ 10 w 176"/>
                      <a:gd name="T61" fmla="*/ 308 h 378"/>
                      <a:gd name="T62" fmla="*/ 8 w 176"/>
                      <a:gd name="T63" fmla="*/ 291 h 3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76" h="378">
                        <a:moveTo>
                          <a:pt x="8" y="291"/>
                        </a:moveTo>
                        <a:lnTo>
                          <a:pt x="6" y="260"/>
                        </a:lnTo>
                        <a:lnTo>
                          <a:pt x="5" y="187"/>
                        </a:lnTo>
                        <a:lnTo>
                          <a:pt x="1" y="103"/>
                        </a:lnTo>
                        <a:lnTo>
                          <a:pt x="0" y="40"/>
                        </a:lnTo>
                        <a:lnTo>
                          <a:pt x="111" y="0"/>
                        </a:lnTo>
                        <a:lnTo>
                          <a:pt x="108" y="32"/>
                        </a:lnTo>
                        <a:lnTo>
                          <a:pt x="176" y="27"/>
                        </a:lnTo>
                        <a:lnTo>
                          <a:pt x="174" y="95"/>
                        </a:lnTo>
                        <a:lnTo>
                          <a:pt x="174" y="183"/>
                        </a:lnTo>
                        <a:lnTo>
                          <a:pt x="173" y="260"/>
                        </a:lnTo>
                        <a:lnTo>
                          <a:pt x="173" y="291"/>
                        </a:lnTo>
                        <a:lnTo>
                          <a:pt x="171" y="310"/>
                        </a:lnTo>
                        <a:lnTo>
                          <a:pt x="166" y="325"/>
                        </a:lnTo>
                        <a:lnTo>
                          <a:pt x="159" y="340"/>
                        </a:lnTo>
                        <a:lnTo>
                          <a:pt x="149" y="353"/>
                        </a:lnTo>
                        <a:lnTo>
                          <a:pt x="136" y="363"/>
                        </a:lnTo>
                        <a:lnTo>
                          <a:pt x="123" y="371"/>
                        </a:lnTo>
                        <a:lnTo>
                          <a:pt x="106" y="376"/>
                        </a:lnTo>
                        <a:lnTo>
                          <a:pt x="89" y="378"/>
                        </a:lnTo>
                        <a:lnTo>
                          <a:pt x="81" y="378"/>
                        </a:lnTo>
                        <a:lnTo>
                          <a:pt x="73" y="376"/>
                        </a:lnTo>
                        <a:lnTo>
                          <a:pt x="66" y="375"/>
                        </a:lnTo>
                        <a:lnTo>
                          <a:pt x="58" y="371"/>
                        </a:lnTo>
                        <a:lnTo>
                          <a:pt x="51" y="368"/>
                        </a:lnTo>
                        <a:lnTo>
                          <a:pt x="45" y="365"/>
                        </a:lnTo>
                        <a:lnTo>
                          <a:pt x="38" y="360"/>
                        </a:lnTo>
                        <a:lnTo>
                          <a:pt x="31" y="353"/>
                        </a:lnTo>
                        <a:lnTo>
                          <a:pt x="21" y="340"/>
                        </a:lnTo>
                        <a:lnTo>
                          <a:pt x="15" y="325"/>
                        </a:lnTo>
                        <a:lnTo>
                          <a:pt x="10" y="308"/>
                        </a:lnTo>
                        <a:lnTo>
                          <a:pt x="8" y="291"/>
                        </a:lnTo>
                        <a:close/>
                      </a:path>
                    </a:pathLst>
                  </a:custGeom>
                  <a:solidFill>
                    <a:srgbClr val="F4B7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2" name="Freeform 82"/>
                  <p:cNvSpPr>
                    <a:spLocks/>
                  </p:cNvSpPr>
                  <p:nvPr/>
                </p:nvSpPr>
                <p:spPr bwMode="auto">
                  <a:xfrm>
                    <a:off x="2781" y="1440"/>
                    <a:ext cx="174" cy="376"/>
                  </a:xfrm>
                  <a:custGeom>
                    <a:avLst/>
                    <a:gdLst>
                      <a:gd name="T0" fmla="*/ 8 w 174"/>
                      <a:gd name="T1" fmla="*/ 290 h 376"/>
                      <a:gd name="T2" fmla="*/ 6 w 174"/>
                      <a:gd name="T3" fmla="*/ 258 h 376"/>
                      <a:gd name="T4" fmla="*/ 5 w 174"/>
                      <a:gd name="T5" fmla="*/ 187 h 376"/>
                      <a:gd name="T6" fmla="*/ 1 w 174"/>
                      <a:gd name="T7" fmla="*/ 103 h 376"/>
                      <a:gd name="T8" fmla="*/ 0 w 174"/>
                      <a:gd name="T9" fmla="*/ 42 h 376"/>
                      <a:gd name="T10" fmla="*/ 108 w 174"/>
                      <a:gd name="T11" fmla="*/ 0 h 376"/>
                      <a:gd name="T12" fmla="*/ 106 w 174"/>
                      <a:gd name="T13" fmla="*/ 32 h 376"/>
                      <a:gd name="T14" fmla="*/ 174 w 174"/>
                      <a:gd name="T15" fmla="*/ 27 h 376"/>
                      <a:gd name="T16" fmla="*/ 173 w 174"/>
                      <a:gd name="T17" fmla="*/ 97 h 376"/>
                      <a:gd name="T18" fmla="*/ 173 w 174"/>
                      <a:gd name="T19" fmla="*/ 183 h 376"/>
                      <a:gd name="T20" fmla="*/ 171 w 174"/>
                      <a:gd name="T21" fmla="*/ 258 h 376"/>
                      <a:gd name="T22" fmla="*/ 171 w 174"/>
                      <a:gd name="T23" fmla="*/ 290 h 376"/>
                      <a:gd name="T24" fmla="*/ 169 w 174"/>
                      <a:gd name="T25" fmla="*/ 308 h 376"/>
                      <a:gd name="T26" fmla="*/ 164 w 174"/>
                      <a:gd name="T27" fmla="*/ 323 h 376"/>
                      <a:gd name="T28" fmla="*/ 158 w 174"/>
                      <a:gd name="T29" fmla="*/ 338 h 376"/>
                      <a:gd name="T30" fmla="*/ 148 w 174"/>
                      <a:gd name="T31" fmla="*/ 351 h 376"/>
                      <a:gd name="T32" fmla="*/ 134 w 174"/>
                      <a:gd name="T33" fmla="*/ 361 h 376"/>
                      <a:gd name="T34" fmla="*/ 121 w 174"/>
                      <a:gd name="T35" fmla="*/ 370 h 376"/>
                      <a:gd name="T36" fmla="*/ 106 w 174"/>
                      <a:gd name="T37" fmla="*/ 375 h 376"/>
                      <a:gd name="T38" fmla="*/ 89 w 174"/>
                      <a:gd name="T39" fmla="*/ 376 h 376"/>
                      <a:gd name="T40" fmla="*/ 81 w 174"/>
                      <a:gd name="T41" fmla="*/ 376 h 376"/>
                      <a:gd name="T42" fmla="*/ 73 w 174"/>
                      <a:gd name="T43" fmla="*/ 375 h 376"/>
                      <a:gd name="T44" fmla="*/ 66 w 174"/>
                      <a:gd name="T45" fmla="*/ 373 h 376"/>
                      <a:gd name="T46" fmla="*/ 59 w 174"/>
                      <a:gd name="T47" fmla="*/ 370 h 376"/>
                      <a:gd name="T48" fmla="*/ 51 w 174"/>
                      <a:gd name="T49" fmla="*/ 366 h 376"/>
                      <a:gd name="T50" fmla="*/ 45 w 174"/>
                      <a:gd name="T51" fmla="*/ 363 h 376"/>
                      <a:gd name="T52" fmla="*/ 40 w 174"/>
                      <a:gd name="T53" fmla="*/ 358 h 376"/>
                      <a:gd name="T54" fmla="*/ 33 w 174"/>
                      <a:gd name="T55" fmla="*/ 351 h 376"/>
                      <a:gd name="T56" fmla="*/ 21 w 174"/>
                      <a:gd name="T57" fmla="*/ 338 h 376"/>
                      <a:gd name="T58" fmla="*/ 15 w 174"/>
                      <a:gd name="T59" fmla="*/ 323 h 376"/>
                      <a:gd name="T60" fmla="*/ 10 w 174"/>
                      <a:gd name="T61" fmla="*/ 306 h 376"/>
                      <a:gd name="T62" fmla="*/ 8 w 174"/>
                      <a:gd name="T63" fmla="*/ 290 h 3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74" h="376">
                        <a:moveTo>
                          <a:pt x="8" y="290"/>
                        </a:moveTo>
                        <a:lnTo>
                          <a:pt x="6" y="258"/>
                        </a:lnTo>
                        <a:lnTo>
                          <a:pt x="5" y="187"/>
                        </a:lnTo>
                        <a:lnTo>
                          <a:pt x="1" y="103"/>
                        </a:lnTo>
                        <a:lnTo>
                          <a:pt x="0" y="42"/>
                        </a:lnTo>
                        <a:lnTo>
                          <a:pt x="108" y="0"/>
                        </a:lnTo>
                        <a:lnTo>
                          <a:pt x="106" y="32"/>
                        </a:lnTo>
                        <a:lnTo>
                          <a:pt x="174" y="27"/>
                        </a:lnTo>
                        <a:lnTo>
                          <a:pt x="173" y="97"/>
                        </a:lnTo>
                        <a:lnTo>
                          <a:pt x="173" y="183"/>
                        </a:lnTo>
                        <a:lnTo>
                          <a:pt x="171" y="258"/>
                        </a:lnTo>
                        <a:lnTo>
                          <a:pt x="171" y="290"/>
                        </a:lnTo>
                        <a:lnTo>
                          <a:pt x="169" y="308"/>
                        </a:lnTo>
                        <a:lnTo>
                          <a:pt x="164" y="323"/>
                        </a:lnTo>
                        <a:lnTo>
                          <a:pt x="158" y="338"/>
                        </a:lnTo>
                        <a:lnTo>
                          <a:pt x="148" y="351"/>
                        </a:lnTo>
                        <a:lnTo>
                          <a:pt x="134" y="361"/>
                        </a:lnTo>
                        <a:lnTo>
                          <a:pt x="121" y="370"/>
                        </a:lnTo>
                        <a:lnTo>
                          <a:pt x="106" y="375"/>
                        </a:lnTo>
                        <a:lnTo>
                          <a:pt x="89" y="376"/>
                        </a:lnTo>
                        <a:lnTo>
                          <a:pt x="81" y="376"/>
                        </a:lnTo>
                        <a:lnTo>
                          <a:pt x="73" y="375"/>
                        </a:lnTo>
                        <a:lnTo>
                          <a:pt x="66" y="373"/>
                        </a:lnTo>
                        <a:lnTo>
                          <a:pt x="59" y="370"/>
                        </a:lnTo>
                        <a:lnTo>
                          <a:pt x="51" y="366"/>
                        </a:lnTo>
                        <a:lnTo>
                          <a:pt x="45" y="363"/>
                        </a:lnTo>
                        <a:lnTo>
                          <a:pt x="40" y="358"/>
                        </a:lnTo>
                        <a:lnTo>
                          <a:pt x="33" y="351"/>
                        </a:lnTo>
                        <a:lnTo>
                          <a:pt x="21" y="338"/>
                        </a:lnTo>
                        <a:lnTo>
                          <a:pt x="15" y="323"/>
                        </a:lnTo>
                        <a:lnTo>
                          <a:pt x="10" y="306"/>
                        </a:lnTo>
                        <a:lnTo>
                          <a:pt x="8" y="290"/>
                        </a:lnTo>
                        <a:close/>
                      </a:path>
                    </a:pathLst>
                  </a:custGeom>
                  <a:solidFill>
                    <a:srgbClr val="FCC6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3" name="Freeform 83"/>
                  <p:cNvSpPr>
                    <a:spLocks/>
                  </p:cNvSpPr>
                  <p:nvPr/>
                </p:nvSpPr>
                <p:spPr bwMode="auto">
                  <a:xfrm>
                    <a:off x="2701" y="1966"/>
                    <a:ext cx="156" cy="231"/>
                  </a:xfrm>
                  <a:custGeom>
                    <a:avLst/>
                    <a:gdLst>
                      <a:gd name="T0" fmla="*/ 51 w 156"/>
                      <a:gd name="T1" fmla="*/ 3 h 231"/>
                      <a:gd name="T2" fmla="*/ 53 w 156"/>
                      <a:gd name="T3" fmla="*/ 2 h 231"/>
                      <a:gd name="T4" fmla="*/ 55 w 156"/>
                      <a:gd name="T5" fmla="*/ 2 h 231"/>
                      <a:gd name="T6" fmla="*/ 55 w 156"/>
                      <a:gd name="T7" fmla="*/ 2 h 231"/>
                      <a:gd name="T8" fmla="*/ 56 w 156"/>
                      <a:gd name="T9" fmla="*/ 0 h 231"/>
                      <a:gd name="T10" fmla="*/ 156 w 156"/>
                      <a:gd name="T11" fmla="*/ 130 h 231"/>
                      <a:gd name="T12" fmla="*/ 156 w 156"/>
                      <a:gd name="T13" fmla="*/ 231 h 231"/>
                      <a:gd name="T14" fmla="*/ 0 w 156"/>
                      <a:gd name="T15" fmla="*/ 225 h 231"/>
                      <a:gd name="T16" fmla="*/ 0 w 156"/>
                      <a:gd name="T17" fmla="*/ 128 h 231"/>
                      <a:gd name="T18" fmla="*/ 1 w 156"/>
                      <a:gd name="T19" fmla="*/ 112 h 231"/>
                      <a:gd name="T20" fmla="*/ 3 w 156"/>
                      <a:gd name="T21" fmla="*/ 93 h 231"/>
                      <a:gd name="T22" fmla="*/ 8 w 156"/>
                      <a:gd name="T23" fmla="*/ 77 h 231"/>
                      <a:gd name="T24" fmla="*/ 13 w 156"/>
                      <a:gd name="T25" fmla="*/ 60 h 231"/>
                      <a:gd name="T26" fmla="*/ 20 w 156"/>
                      <a:gd name="T27" fmla="*/ 45 h 231"/>
                      <a:gd name="T28" fmla="*/ 30 w 156"/>
                      <a:gd name="T29" fmla="*/ 30 h 231"/>
                      <a:gd name="T30" fmla="*/ 40 w 156"/>
                      <a:gd name="T31" fmla="*/ 17 h 231"/>
                      <a:gd name="T32" fmla="*/ 51 w 156"/>
                      <a:gd name="T33" fmla="*/ 3 h 2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6" h="231">
                        <a:moveTo>
                          <a:pt x="51" y="3"/>
                        </a:moveTo>
                        <a:lnTo>
                          <a:pt x="53" y="2"/>
                        </a:lnTo>
                        <a:lnTo>
                          <a:pt x="55" y="2"/>
                        </a:lnTo>
                        <a:lnTo>
                          <a:pt x="55" y="2"/>
                        </a:lnTo>
                        <a:lnTo>
                          <a:pt x="56" y="0"/>
                        </a:lnTo>
                        <a:lnTo>
                          <a:pt x="156" y="130"/>
                        </a:lnTo>
                        <a:lnTo>
                          <a:pt x="156" y="231"/>
                        </a:lnTo>
                        <a:lnTo>
                          <a:pt x="0" y="225"/>
                        </a:lnTo>
                        <a:lnTo>
                          <a:pt x="0" y="128"/>
                        </a:lnTo>
                        <a:lnTo>
                          <a:pt x="1" y="112"/>
                        </a:lnTo>
                        <a:lnTo>
                          <a:pt x="3" y="93"/>
                        </a:lnTo>
                        <a:lnTo>
                          <a:pt x="8" y="77"/>
                        </a:lnTo>
                        <a:lnTo>
                          <a:pt x="13" y="60"/>
                        </a:lnTo>
                        <a:lnTo>
                          <a:pt x="20" y="45"/>
                        </a:lnTo>
                        <a:lnTo>
                          <a:pt x="30" y="30"/>
                        </a:lnTo>
                        <a:lnTo>
                          <a:pt x="40" y="17"/>
                        </a:lnTo>
                        <a:lnTo>
                          <a:pt x="51" y="3"/>
                        </a:lnTo>
                        <a:close/>
                      </a:path>
                    </a:pathLst>
                  </a:custGeom>
                  <a:solidFill>
                    <a:srgbClr val="1C5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4" name="Freeform 84"/>
                  <p:cNvSpPr>
                    <a:spLocks/>
                  </p:cNvSpPr>
                  <p:nvPr/>
                </p:nvSpPr>
                <p:spPr bwMode="auto">
                  <a:xfrm>
                    <a:off x="2702" y="1968"/>
                    <a:ext cx="153" cy="228"/>
                  </a:xfrm>
                  <a:custGeom>
                    <a:avLst/>
                    <a:gdLst>
                      <a:gd name="T0" fmla="*/ 50 w 153"/>
                      <a:gd name="T1" fmla="*/ 3 h 228"/>
                      <a:gd name="T2" fmla="*/ 52 w 153"/>
                      <a:gd name="T3" fmla="*/ 3 h 228"/>
                      <a:gd name="T4" fmla="*/ 54 w 153"/>
                      <a:gd name="T5" fmla="*/ 1 h 228"/>
                      <a:gd name="T6" fmla="*/ 54 w 153"/>
                      <a:gd name="T7" fmla="*/ 1 h 228"/>
                      <a:gd name="T8" fmla="*/ 55 w 153"/>
                      <a:gd name="T9" fmla="*/ 0 h 228"/>
                      <a:gd name="T10" fmla="*/ 153 w 153"/>
                      <a:gd name="T11" fmla="*/ 126 h 228"/>
                      <a:gd name="T12" fmla="*/ 153 w 153"/>
                      <a:gd name="T13" fmla="*/ 228 h 228"/>
                      <a:gd name="T14" fmla="*/ 0 w 153"/>
                      <a:gd name="T15" fmla="*/ 221 h 228"/>
                      <a:gd name="T16" fmla="*/ 0 w 153"/>
                      <a:gd name="T17" fmla="*/ 126 h 228"/>
                      <a:gd name="T18" fmla="*/ 2 w 153"/>
                      <a:gd name="T19" fmla="*/ 110 h 228"/>
                      <a:gd name="T20" fmla="*/ 4 w 153"/>
                      <a:gd name="T21" fmla="*/ 91 h 228"/>
                      <a:gd name="T22" fmla="*/ 7 w 153"/>
                      <a:gd name="T23" fmla="*/ 76 h 228"/>
                      <a:gd name="T24" fmla="*/ 14 w 153"/>
                      <a:gd name="T25" fmla="*/ 60 h 228"/>
                      <a:gd name="T26" fmla="*/ 20 w 153"/>
                      <a:gd name="T27" fmla="*/ 45 h 228"/>
                      <a:gd name="T28" fmla="*/ 29 w 153"/>
                      <a:gd name="T29" fmla="*/ 30 h 228"/>
                      <a:gd name="T30" fmla="*/ 39 w 153"/>
                      <a:gd name="T31" fmla="*/ 16 h 228"/>
                      <a:gd name="T32" fmla="*/ 50 w 153"/>
                      <a:gd name="T33" fmla="*/ 3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3" h="228">
                        <a:moveTo>
                          <a:pt x="50" y="3"/>
                        </a:moveTo>
                        <a:lnTo>
                          <a:pt x="52" y="3"/>
                        </a:lnTo>
                        <a:lnTo>
                          <a:pt x="54" y="1"/>
                        </a:lnTo>
                        <a:lnTo>
                          <a:pt x="54" y="1"/>
                        </a:lnTo>
                        <a:lnTo>
                          <a:pt x="55" y="0"/>
                        </a:lnTo>
                        <a:lnTo>
                          <a:pt x="153" y="126"/>
                        </a:lnTo>
                        <a:lnTo>
                          <a:pt x="153" y="228"/>
                        </a:lnTo>
                        <a:lnTo>
                          <a:pt x="0" y="221"/>
                        </a:lnTo>
                        <a:lnTo>
                          <a:pt x="0" y="126"/>
                        </a:lnTo>
                        <a:lnTo>
                          <a:pt x="2" y="110"/>
                        </a:lnTo>
                        <a:lnTo>
                          <a:pt x="4" y="91"/>
                        </a:lnTo>
                        <a:lnTo>
                          <a:pt x="7" y="76"/>
                        </a:lnTo>
                        <a:lnTo>
                          <a:pt x="14" y="60"/>
                        </a:lnTo>
                        <a:lnTo>
                          <a:pt x="20" y="45"/>
                        </a:lnTo>
                        <a:lnTo>
                          <a:pt x="29" y="30"/>
                        </a:lnTo>
                        <a:lnTo>
                          <a:pt x="39" y="16"/>
                        </a:lnTo>
                        <a:lnTo>
                          <a:pt x="50" y="3"/>
                        </a:lnTo>
                        <a:close/>
                      </a:path>
                    </a:pathLst>
                  </a:custGeom>
                  <a:solidFill>
                    <a:srgbClr val="2860C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5" name="Freeform 85"/>
                  <p:cNvSpPr>
                    <a:spLocks/>
                  </p:cNvSpPr>
                  <p:nvPr/>
                </p:nvSpPr>
                <p:spPr bwMode="auto">
                  <a:xfrm>
                    <a:off x="2702" y="1971"/>
                    <a:ext cx="150" cy="221"/>
                  </a:xfrm>
                  <a:custGeom>
                    <a:avLst/>
                    <a:gdLst>
                      <a:gd name="T0" fmla="*/ 50 w 150"/>
                      <a:gd name="T1" fmla="*/ 3 h 221"/>
                      <a:gd name="T2" fmla="*/ 52 w 150"/>
                      <a:gd name="T3" fmla="*/ 2 h 221"/>
                      <a:gd name="T4" fmla="*/ 52 w 150"/>
                      <a:gd name="T5" fmla="*/ 2 h 221"/>
                      <a:gd name="T6" fmla="*/ 54 w 150"/>
                      <a:gd name="T7" fmla="*/ 0 h 221"/>
                      <a:gd name="T8" fmla="*/ 54 w 150"/>
                      <a:gd name="T9" fmla="*/ 0 h 221"/>
                      <a:gd name="T10" fmla="*/ 150 w 150"/>
                      <a:gd name="T11" fmla="*/ 123 h 221"/>
                      <a:gd name="T12" fmla="*/ 150 w 150"/>
                      <a:gd name="T13" fmla="*/ 221 h 221"/>
                      <a:gd name="T14" fmla="*/ 0 w 150"/>
                      <a:gd name="T15" fmla="*/ 215 h 221"/>
                      <a:gd name="T16" fmla="*/ 0 w 150"/>
                      <a:gd name="T17" fmla="*/ 122 h 221"/>
                      <a:gd name="T18" fmla="*/ 2 w 150"/>
                      <a:gd name="T19" fmla="*/ 105 h 221"/>
                      <a:gd name="T20" fmla="*/ 4 w 150"/>
                      <a:gd name="T21" fmla="*/ 88 h 221"/>
                      <a:gd name="T22" fmla="*/ 7 w 150"/>
                      <a:gd name="T23" fmla="*/ 73 h 221"/>
                      <a:gd name="T24" fmla="*/ 14 w 150"/>
                      <a:gd name="T25" fmla="*/ 57 h 221"/>
                      <a:gd name="T26" fmla="*/ 20 w 150"/>
                      <a:gd name="T27" fmla="*/ 43 h 221"/>
                      <a:gd name="T28" fmla="*/ 29 w 150"/>
                      <a:gd name="T29" fmla="*/ 28 h 221"/>
                      <a:gd name="T30" fmla="*/ 39 w 150"/>
                      <a:gd name="T31" fmla="*/ 15 h 221"/>
                      <a:gd name="T32" fmla="*/ 50 w 150"/>
                      <a:gd name="T33" fmla="*/ 3 h 2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0" h="221">
                        <a:moveTo>
                          <a:pt x="50" y="3"/>
                        </a:moveTo>
                        <a:lnTo>
                          <a:pt x="52" y="2"/>
                        </a:lnTo>
                        <a:lnTo>
                          <a:pt x="52" y="2"/>
                        </a:lnTo>
                        <a:lnTo>
                          <a:pt x="54" y="0"/>
                        </a:lnTo>
                        <a:lnTo>
                          <a:pt x="54" y="0"/>
                        </a:lnTo>
                        <a:lnTo>
                          <a:pt x="150" y="123"/>
                        </a:lnTo>
                        <a:lnTo>
                          <a:pt x="150" y="221"/>
                        </a:lnTo>
                        <a:lnTo>
                          <a:pt x="0" y="215"/>
                        </a:lnTo>
                        <a:lnTo>
                          <a:pt x="0" y="122"/>
                        </a:lnTo>
                        <a:lnTo>
                          <a:pt x="2" y="105"/>
                        </a:lnTo>
                        <a:lnTo>
                          <a:pt x="4" y="88"/>
                        </a:lnTo>
                        <a:lnTo>
                          <a:pt x="7" y="73"/>
                        </a:lnTo>
                        <a:lnTo>
                          <a:pt x="14" y="57"/>
                        </a:lnTo>
                        <a:lnTo>
                          <a:pt x="20" y="43"/>
                        </a:lnTo>
                        <a:lnTo>
                          <a:pt x="29" y="28"/>
                        </a:lnTo>
                        <a:lnTo>
                          <a:pt x="39" y="15"/>
                        </a:lnTo>
                        <a:lnTo>
                          <a:pt x="50" y="3"/>
                        </a:lnTo>
                        <a:close/>
                      </a:path>
                    </a:pathLst>
                  </a:custGeom>
                  <a:solidFill>
                    <a:srgbClr val="386D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6" name="Freeform 86"/>
                  <p:cNvSpPr>
                    <a:spLocks/>
                  </p:cNvSpPr>
                  <p:nvPr/>
                </p:nvSpPr>
                <p:spPr bwMode="auto">
                  <a:xfrm>
                    <a:off x="2704" y="1973"/>
                    <a:ext cx="146" cy="216"/>
                  </a:xfrm>
                  <a:custGeom>
                    <a:avLst/>
                    <a:gdLst>
                      <a:gd name="T0" fmla="*/ 48 w 146"/>
                      <a:gd name="T1" fmla="*/ 3 h 216"/>
                      <a:gd name="T2" fmla="*/ 50 w 146"/>
                      <a:gd name="T3" fmla="*/ 1 h 216"/>
                      <a:gd name="T4" fmla="*/ 50 w 146"/>
                      <a:gd name="T5" fmla="*/ 1 h 216"/>
                      <a:gd name="T6" fmla="*/ 52 w 146"/>
                      <a:gd name="T7" fmla="*/ 1 h 216"/>
                      <a:gd name="T8" fmla="*/ 52 w 146"/>
                      <a:gd name="T9" fmla="*/ 0 h 216"/>
                      <a:gd name="T10" fmla="*/ 146 w 146"/>
                      <a:gd name="T11" fmla="*/ 121 h 216"/>
                      <a:gd name="T12" fmla="*/ 146 w 146"/>
                      <a:gd name="T13" fmla="*/ 216 h 216"/>
                      <a:gd name="T14" fmla="*/ 0 w 146"/>
                      <a:gd name="T15" fmla="*/ 209 h 216"/>
                      <a:gd name="T16" fmla="*/ 0 w 146"/>
                      <a:gd name="T17" fmla="*/ 120 h 216"/>
                      <a:gd name="T18" fmla="*/ 3 w 146"/>
                      <a:gd name="T19" fmla="*/ 88 h 216"/>
                      <a:gd name="T20" fmla="*/ 12 w 146"/>
                      <a:gd name="T21" fmla="*/ 56 h 216"/>
                      <a:gd name="T22" fmla="*/ 27 w 146"/>
                      <a:gd name="T23" fmla="*/ 28 h 216"/>
                      <a:gd name="T24" fmla="*/ 48 w 146"/>
                      <a:gd name="T25" fmla="*/ 3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6" h="216">
                        <a:moveTo>
                          <a:pt x="48" y="3"/>
                        </a:moveTo>
                        <a:lnTo>
                          <a:pt x="50" y="1"/>
                        </a:lnTo>
                        <a:lnTo>
                          <a:pt x="50" y="1"/>
                        </a:lnTo>
                        <a:lnTo>
                          <a:pt x="52" y="1"/>
                        </a:lnTo>
                        <a:lnTo>
                          <a:pt x="52" y="0"/>
                        </a:lnTo>
                        <a:lnTo>
                          <a:pt x="146" y="121"/>
                        </a:lnTo>
                        <a:lnTo>
                          <a:pt x="146" y="216"/>
                        </a:lnTo>
                        <a:lnTo>
                          <a:pt x="0" y="209"/>
                        </a:lnTo>
                        <a:lnTo>
                          <a:pt x="0" y="120"/>
                        </a:lnTo>
                        <a:lnTo>
                          <a:pt x="3" y="88"/>
                        </a:lnTo>
                        <a:lnTo>
                          <a:pt x="12" y="56"/>
                        </a:lnTo>
                        <a:lnTo>
                          <a:pt x="27" y="28"/>
                        </a:lnTo>
                        <a:lnTo>
                          <a:pt x="48" y="3"/>
                        </a:lnTo>
                        <a:close/>
                      </a:path>
                    </a:pathLst>
                  </a:custGeom>
                  <a:solidFill>
                    <a:srgbClr val="4477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7" name="Freeform 87"/>
                  <p:cNvSpPr>
                    <a:spLocks/>
                  </p:cNvSpPr>
                  <p:nvPr/>
                </p:nvSpPr>
                <p:spPr bwMode="auto">
                  <a:xfrm>
                    <a:off x="2706" y="1974"/>
                    <a:ext cx="141" cy="212"/>
                  </a:xfrm>
                  <a:custGeom>
                    <a:avLst/>
                    <a:gdLst>
                      <a:gd name="T0" fmla="*/ 46 w 141"/>
                      <a:gd name="T1" fmla="*/ 4 h 212"/>
                      <a:gd name="T2" fmla="*/ 48 w 141"/>
                      <a:gd name="T3" fmla="*/ 4 h 212"/>
                      <a:gd name="T4" fmla="*/ 48 w 141"/>
                      <a:gd name="T5" fmla="*/ 2 h 212"/>
                      <a:gd name="T6" fmla="*/ 48 w 141"/>
                      <a:gd name="T7" fmla="*/ 2 h 212"/>
                      <a:gd name="T8" fmla="*/ 50 w 141"/>
                      <a:gd name="T9" fmla="*/ 0 h 212"/>
                      <a:gd name="T10" fmla="*/ 141 w 141"/>
                      <a:gd name="T11" fmla="*/ 119 h 212"/>
                      <a:gd name="T12" fmla="*/ 141 w 141"/>
                      <a:gd name="T13" fmla="*/ 212 h 212"/>
                      <a:gd name="T14" fmla="*/ 0 w 141"/>
                      <a:gd name="T15" fmla="*/ 207 h 212"/>
                      <a:gd name="T16" fmla="*/ 0 w 141"/>
                      <a:gd name="T17" fmla="*/ 119 h 212"/>
                      <a:gd name="T18" fmla="*/ 3 w 141"/>
                      <a:gd name="T19" fmla="*/ 87 h 212"/>
                      <a:gd name="T20" fmla="*/ 11 w 141"/>
                      <a:gd name="T21" fmla="*/ 57 h 212"/>
                      <a:gd name="T22" fmla="*/ 26 w 141"/>
                      <a:gd name="T23" fmla="*/ 29 h 212"/>
                      <a:gd name="T24" fmla="*/ 46 w 141"/>
                      <a:gd name="T25" fmla="*/ 4 h 2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1" h="212">
                        <a:moveTo>
                          <a:pt x="46" y="4"/>
                        </a:moveTo>
                        <a:lnTo>
                          <a:pt x="48" y="4"/>
                        </a:lnTo>
                        <a:lnTo>
                          <a:pt x="48" y="2"/>
                        </a:lnTo>
                        <a:lnTo>
                          <a:pt x="48" y="2"/>
                        </a:lnTo>
                        <a:lnTo>
                          <a:pt x="50" y="0"/>
                        </a:lnTo>
                        <a:lnTo>
                          <a:pt x="141" y="119"/>
                        </a:lnTo>
                        <a:lnTo>
                          <a:pt x="141" y="212"/>
                        </a:lnTo>
                        <a:lnTo>
                          <a:pt x="0" y="207"/>
                        </a:lnTo>
                        <a:lnTo>
                          <a:pt x="0" y="119"/>
                        </a:lnTo>
                        <a:lnTo>
                          <a:pt x="3" y="87"/>
                        </a:lnTo>
                        <a:lnTo>
                          <a:pt x="11" y="57"/>
                        </a:lnTo>
                        <a:lnTo>
                          <a:pt x="26" y="29"/>
                        </a:lnTo>
                        <a:lnTo>
                          <a:pt x="46" y="4"/>
                        </a:lnTo>
                        <a:close/>
                      </a:path>
                    </a:pathLst>
                  </a:custGeom>
                  <a:solidFill>
                    <a:srgbClr val="5184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8" name="Freeform 88"/>
                  <p:cNvSpPr>
                    <a:spLocks/>
                  </p:cNvSpPr>
                  <p:nvPr/>
                </p:nvSpPr>
                <p:spPr bwMode="auto">
                  <a:xfrm>
                    <a:off x="2706" y="1978"/>
                    <a:ext cx="139" cy="206"/>
                  </a:xfrm>
                  <a:custGeom>
                    <a:avLst/>
                    <a:gdLst>
                      <a:gd name="T0" fmla="*/ 46 w 139"/>
                      <a:gd name="T1" fmla="*/ 3 h 206"/>
                      <a:gd name="T2" fmla="*/ 46 w 139"/>
                      <a:gd name="T3" fmla="*/ 1 h 206"/>
                      <a:gd name="T4" fmla="*/ 48 w 139"/>
                      <a:gd name="T5" fmla="*/ 1 h 206"/>
                      <a:gd name="T6" fmla="*/ 48 w 139"/>
                      <a:gd name="T7" fmla="*/ 0 h 206"/>
                      <a:gd name="T8" fmla="*/ 50 w 139"/>
                      <a:gd name="T9" fmla="*/ 0 h 206"/>
                      <a:gd name="T10" fmla="*/ 139 w 139"/>
                      <a:gd name="T11" fmla="*/ 115 h 206"/>
                      <a:gd name="T12" fmla="*/ 139 w 139"/>
                      <a:gd name="T13" fmla="*/ 206 h 206"/>
                      <a:gd name="T14" fmla="*/ 0 w 139"/>
                      <a:gd name="T15" fmla="*/ 199 h 206"/>
                      <a:gd name="T16" fmla="*/ 0 w 139"/>
                      <a:gd name="T17" fmla="*/ 113 h 206"/>
                      <a:gd name="T18" fmla="*/ 3 w 139"/>
                      <a:gd name="T19" fmla="*/ 83 h 206"/>
                      <a:gd name="T20" fmla="*/ 11 w 139"/>
                      <a:gd name="T21" fmla="*/ 53 h 206"/>
                      <a:gd name="T22" fmla="*/ 26 w 139"/>
                      <a:gd name="T23" fmla="*/ 26 h 206"/>
                      <a:gd name="T24" fmla="*/ 46 w 139"/>
                      <a:gd name="T25" fmla="*/ 3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9" h="206">
                        <a:moveTo>
                          <a:pt x="46" y="3"/>
                        </a:moveTo>
                        <a:lnTo>
                          <a:pt x="46" y="1"/>
                        </a:lnTo>
                        <a:lnTo>
                          <a:pt x="48" y="1"/>
                        </a:lnTo>
                        <a:lnTo>
                          <a:pt x="48" y="0"/>
                        </a:lnTo>
                        <a:lnTo>
                          <a:pt x="50" y="0"/>
                        </a:lnTo>
                        <a:lnTo>
                          <a:pt x="139" y="115"/>
                        </a:lnTo>
                        <a:lnTo>
                          <a:pt x="139" y="206"/>
                        </a:lnTo>
                        <a:lnTo>
                          <a:pt x="0" y="199"/>
                        </a:lnTo>
                        <a:lnTo>
                          <a:pt x="0" y="113"/>
                        </a:lnTo>
                        <a:lnTo>
                          <a:pt x="3" y="83"/>
                        </a:lnTo>
                        <a:lnTo>
                          <a:pt x="11" y="53"/>
                        </a:lnTo>
                        <a:lnTo>
                          <a:pt x="26" y="26"/>
                        </a:lnTo>
                        <a:lnTo>
                          <a:pt x="46" y="3"/>
                        </a:lnTo>
                        <a:close/>
                      </a:path>
                    </a:pathLst>
                  </a:custGeom>
                  <a:solidFill>
                    <a:srgbClr val="5E91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29" name="Freeform 89"/>
                  <p:cNvSpPr>
                    <a:spLocks/>
                  </p:cNvSpPr>
                  <p:nvPr/>
                </p:nvSpPr>
                <p:spPr bwMode="auto">
                  <a:xfrm>
                    <a:off x="2707" y="1979"/>
                    <a:ext cx="135" cy="202"/>
                  </a:xfrm>
                  <a:custGeom>
                    <a:avLst/>
                    <a:gdLst>
                      <a:gd name="T0" fmla="*/ 45 w 135"/>
                      <a:gd name="T1" fmla="*/ 4 h 202"/>
                      <a:gd name="T2" fmla="*/ 45 w 135"/>
                      <a:gd name="T3" fmla="*/ 2 h 202"/>
                      <a:gd name="T4" fmla="*/ 47 w 135"/>
                      <a:gd name="T5" fmla="*/ 2 h 202"/>
                      <a:gd name="T6" fmla="*/ 47 w 135"/>
                      <a:gd name="T7" fmla="*/ 2 h 202"/>
                      <a:gd name="T8" fmla="*/ 49 w 135"/>
                      <a:gd name="T9" fmla="*/ 0 h 202"/>
                      <a:gd name="T10" fmla="*/ 135 w 135"/>
                      <a:gd name="T11" fmla="*/ 114 h 202"/>
                      <a:gd name="T12" fmla="*/ 135 w 135"/>
                      <a:gd name="T13" fmla="*/ 202 h 202"/>
                      <a:gd name="T14" fmla="*/ 0 w 135"/>
                      <a:gd name="T15" fmla="*/ 195 h 202"/>
                      <a:gd name="T16" fmla="*/ 0 w 135"/>
                      <a:gd name="T17" fmla="*/ 112 h 202"/>
                      <a:gd name="T18" fmla="*/ 4 w 135"/>
                      <a:gd name="T19" fmla="*/ 82 h 202"/>
                      <a:gd name="T20" fmla="*/ 12 w 135"/>
                      <a:gd name="T21" fmla="*/ 52 h 202"/>
                      <a:gd name="T22" fmla="*/ 25 w 135"/>
                      <a:gd name="T23" fmla="*/ 27 h 202"/>
                      <a:gd name="T24" fmla="*/ 45 w 135"/>
                      <a:gd name="T25" fmla="*/ 4 h 20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5" h="202">
                        <a:moveTo>
                          <a:pt x="45" y="4"/>
                        </a:moveTo>
                        <a:lnTo>
                          <a:pt x="45" y="2"/>
                        </a:lnTo>
                        <a:lnTo>
                          <a:pt x="47" y="2"/>
                        </a:lnTo>
                        <a:lnTo>
                          <a:pt x="47" y="2"/>
                        </a:lnTo>
                        <a:lnTo>
                          <a:pt x="49" y="0"/>
                        </a:lnTo>
                        <a:lnTo>
                          <a:pt x="135" y="114"/>
                        </a:lnTo>
                        <a:lnTo>
                          <a:pt x="135" y="202"/>
                        </a:lnTo>
                        <a:lnTo>
                          <a:pt x="0" y="195"/>
                        </a:lnTo>
                        <a:lnTo>
                          <a:pt x="0" y="112"/>
                        </a:lnTo>
                        <a:lnTo>
                          <a:pt x="4" y="82"/>
                        </a:lnTo>
                        <a:lnTo>
                          <a:pt x="12" y="52"/>
                        </a:lnTo>
                        <a:lnTo>
                          <a:pt x="25" y="27"/>
                        </a:lnTo>
                        <a:lnTo>
                          <a:pt x="45" y="4"/>
                        </a:lnTo>
                        <a:close/>
                      </a:path>
                    </a:pathLst>
                  </a:custGeom>
                  <a:solidFill>
                    <a:srgbClr val="6B9B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0" name="Freeform 90"/>
                  <p:cNvSpPr>
                    <a:spLocks/>
                  </p:cNvSpPr>
                  <p:nvPr/>
                </p:nvSpPr>
                <p:spPr bwMode="auto">
                  <a:xfrm>
                    <a:off x="2707" y="1981"/>
                    <a:ext cx="133" cy="196"/>
                  </a:xfrm>
                  <a:custGeom>
                    <a:avLst/>
                    <a:gdLst>
                      <a:gd name="T0" fmla="*/ 45 w 133"/>
                      <a:gd name="T1" fmla="*/ 3 h 196"/>
                      <a:gd name="T2" fmla="*/ 45 w 133"/>
                      <a:gd name="T3" fmla="*/ 3 h 196"/>
                      <a:gd name="T4" fmla="*/ 47 w 133"/>
                      <a:gd name="T5" fmla="*/ 2 h 196"/>
                      <a:gd name="T6" fmla="*/ 47 w 133"/>
                      <a:gd name="T7" fmla="*/ 2 h 196"/>
                      <a:gd name="T8" fmla="*/ 49 w 133"/>
                      <a:gd name="T9" fmla="*/ 0 h 196"/>
                      <a:gd name="T10" fmla="*/ 133 w 133"/>
                      <a:gd name="T11" fmla="*/ 110 h 196"/>
                      <a:gd name="T12" fmla="*/ 133 w 133"/>
                      <a:gd name="T13" fmla="*/ 196 h 196"/>
                      <a:gd name="T14" fmla="*/ 0 w 133"/>
                      <a:gd name="T15" fmla="*/ 191 h 196"/>
                      <a:gd name="T16" fmla="*/ 0 w 133"/>
                      <a:gd name="T17" fmla="*/ 108 h 196"/>
                      <a:gd name="T18" fmla="*/ 4 w 133"/>
                      <a:gd name="T19" fmla="*/ 80 h 196"/>
                      <a:gd name="T20" fmla="*/ 12 w 133"/>
                      <a:gd name="T21" fmla="*/ 52 h 196"/>
                      <a:gd name="T22" fmla="*/ 27 w 133"/>
                      <a:gd name="T23" fmla="*/ 27 h 196"/>
                      <a:gd name="T24" fmla="*/ 45 w 133"/>
                      <a:gd name="T25" fmla="*/ 3 h 1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3" h="196">
                        <a:moveTo>
                          <a:pt x="45" y="3"/>
                        </a:moveTo>
                        <a:lnTo>
                          <a:pt x="45" y="3"/>
                        </a:lnTo>
                        <a:lnTo>
                          <a:pt x="47" y="2"/>
                        </a:lnTo>
                        <a:lnTo>
                          <a:pt x="47" y="2"/>
                        </a:lnTo>
                        <a:lnTo>
                          <a:pt x="49" y="0"/>
                        </a:lnTo>
                        <a:lnTo>
                          <a:pt x="133" y="110"/>
                        </a:lnTo>
                        <a:lnTo>
                          <a:pt x="133" y="196"/>
                        </a:lnTo>
                        <a:lnTo>
                          <a:pt x="0" y="191"/>
                        </a:lnTo>
                        <a:lnTo>
                          <a:pt x="0" y="108"/>
                        </a:lnTo>
                        <a:lnTo>
                          <a:pt x="4" y="80"/>
                        </a:lnTo>
                        <a:lnTo>
                          <a:pt x="12" y="52"/>
                        </a:lnTo>
                        <a:lnTo>
                          <a:pt x="27" y="27"/>
                        </a:lnTo>
                        <a:lnTo>
                          <a:pt x="45" y="3"/>
                        </a:lnTo>
                        <a:close/>
                      </a:path>
                    </a:pathLst>
                  </a:custGeom>
                  <a:solidFill>
                    <a:srgbClr val="77A5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1" name="Freeform 91"/>
                  <p:cNvSpPr>
                    <a:spLocks/>
                  </p:cNvSpPr>
                  <p:nvPr/>
                </p:nvSpPr>
                <p:spPr bwMode="auto">
                  <a:xfrm>
                    <a:off x="2709" y="1984"/>
                    <a:ext cx="128" cy="190"/>
                  </a:xfrm>
                  <a:custGeom>
                    <a:avLst/>
                    <a:gdLst>
                      <a:gd name="T0" fmla="*/ 43 w 128"/>
                      <a:gd name="T1" fmla="*/ 4 h 190"/>
                      <a:gd name="T2" fmla="*/ 43 w 128"/>
                      <a:gd name="T3" fmla="*/ 2 h 190"/>
                      <a:gd name="T4" fmla="*/ 45 w 128"/>
                      <a:gd name="T5" fmla="*/ 2 h 190"/>
                      <a:gd name="T6" fmla="*/ 45 w 128"/>
                      <a:gd name="T7" fmla="*/ 0 h 190"/>
                      <a:gd name="T8" fmla="*/ 45 w 128"/>
                      <a:gd name="T9" fmla="*/ 0 h 190"/>
                      <a:gd name="T10" fmla="*/ 128 w 128"/>
                      <a:gd name="T11" fmla="*/ 107 h 190"/>
                      <a:gd name="T12" fmla="*/ 128 w 128"/>
                      <a:gd name="T13" fmla="*/ 190 h 190"/>
                      <a:gd name="T14" fmla="*/ 0 w 128"/>
                      <a:gd name="T15" fmla="*/ 185 h 190"/>
                      <a:gd name="T16" fmla="*/ 0 w 128"/>
                      <a:gd name="T17" fmla="*/ 105 h 190"/>
                      <a:gd name="T18" fmla="*/ 3 w 128"/>
                      <a:gd name="T19" fmla="*/ 77 h 190"/>
                      <a:gd name="T20" fmla="*/ 12 w 128"/>
                      <a:gd name="T21" fmla="*/ 50 h 190"/>
                      <a:gd name="T22" fmla="*/ 25 w 128"/>
                      <a:gd name="T23" fmla="*/ 25 h 190"/>
                      <a:gd name="T24" fmla="*/ 43 w 128"/>
                      <a:gd name="T25" fmla="*/ 4 h 19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28" h="190">
                        <a:moveTo>
                          <a:pt x="43" y="4"/>
                        </a:moveTo>
                        <a:lnTo>
                          <a:pt x="43" y="2"/>
                        </a:lnTo>
                        <a:lnTo>
                          <a:pt x="45" y="2"/>
                        </a:lnTo>
                        <a:lnTo>
                          <a:pt x="45" y="0"/>
                        </a:lnTo>
                        <a:lnTo>
                          <a:pt x="45" y="0"/>
                        </a:lnTo>
                        <a:lnTo>
                          <a:pt x="128" y="107"/>
                        </a:lnTo>
                        <a:lnTo>
                          <a:pt x="128" y="190"/>
                        </a:lnTo>
                        <a:lnTo>
                          <a:pt x="0" y="185"/>
                        </a:lnTo>
                        <a:lnTo>
                          <a:pt x="0" y="105"/>
                        </a:lnTo>
                        <a:lnTo>
                          <a:pt x="3" y="77"/>
                        </a:lnTo>
                        <a:lnTo>
                          <a:pt x="12" y="50"/>
                        </a:lnTo>
                        <a:lnTo>
                          <a:pt x="25" y="25"/>
                        </a:lnTo>
                        <a:lnTo>
                          <a:pt x="43" y="4"/>
                        </a:lnTo>
                        <a:close/>
                      </a:path>
                    </a:pathLst>
                  </a:custGeom>
                  <a:solidFill>
                    <a:srgbClr val="84B2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2" name="Freeform 92"/>
                  <p:cNvSpPr>
                    <a:spLocks/>
                  </p:cNvSpPr>
                  <p:nvPr/>
                </p:nvSpPr>
                <p:spPr bwMode="auto">
                  <a:xfrm>
                    <a:off x="2899" y="1966"/>
                    <a:ext cx="153" cy="241"/>
                  </a:xfrm>
                  <a:custGeom>
                    <a:avLst/>
                    <a:gdLst>
                      <a:gd name="T0" fmla="*/ 153 w 153"/>
                      <a:gd name="T1" fmla="*/ 241 h 241"/>
                      <a:gd name="T2" fmla="*/ 0 w 153"/>
                      <a:gd name="T3" fmla="*/ 235 h 241"/>
                      <a:gd name="T4" fmla="*/ 0 w 153"/>
                      <a:gd name="T5" fmla="*/ 130 h 241"/>
                      <a:gd name="T6" fmla="*/ 98 w 153"/>
                      <a:gd name="T7" fmla="*/ 0 h 241"/>
                      <a:gd name="T8" fmla="*/ 100 w 153"/>
                      <a:gd name="T9" fmla="*/ 2 h 241"/>
                      <a:gd name="T10" fmla="*/ 100 w 153"/>
                      <a:gd name="T11" fmla="*/ 2 h 241"/>
                      <a:gd name="T12" fmla="*/ 101 w 153"/>
                      <a:gd name="T13" fmla="*/ 2 h 241"/>
                      <a:gd name="T14" fmla="*/ 101 w 153"/>
                      <a:gd name="T15" fmla="*/ 3 h 241"/>
                      <a:gd name="T16" fmla="*/ 113 w 153"/>
                      <a:gd name="T17" fmla="*/ 17 h 241"/>
                      <a:gd name="T18" fmla="*/ 123 w 153"/>
                      <a:gd name="T19" fmla="*/ 30 h 241"/>
                      <a:gd name="T20" fmla="*/ 133 w 153"/>
                      <a:gd name="T21" fmla="*/ 45 h 241"/>
                      <a:gd name="T22" fmla="*/ 140 w 153"/>
                      <a:gd name="T23" fmla="*/ 60 h 241"/>
                      <a:gd name="T24" fmla="*/ 145 w 153"/>
                      <a:gd name="T25" fmla="*/ 77 h 241"/>
                      <a:gd name="T26" fmla="*/ 150 w 153"/>
                      <a:gd name="T27" fmla="*/ 93 h 241"/>
                      <a:gd name="T28" fmla="*/ 151 w 153"/>
                      <a:gd name="T29" fmla="*/ 112 h 241"/>
                      <a:gd name="T30" fmla="*/ 153 w 153"/>
                      <a:gd name="T31" fmla="*/ 128 h 241"/>
                      <a:gd name="T32" fmla="*/ 153 w 153"/>
                      <a:gd name="T33" fmla="*/ 140 h 241"/>
                      <a:gd name="T34" fmla="*/ 153 w 153"/>
                      <a:gd name="T35" fmla="*/ 170 h 241"/>
                      <a:gd name="T36" fmla="*/ 153 w 153"/>
                      <a:gd name="T37" fmla="*/ 208 h 241"/>
                      <a:gd name="T38" fmla="*/ 153 w 153"/>
                      <a:gd name="T39" fmla="*/ 241 h 2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3" h="241">
                        <a:moveTo>
                          <a:pt x="153" y="241"/>
                        </a:moveTo>
                        <a:lnTo>
                          <a:pt x="0" y="235"/>
                        </a:lnTo>
                        <a:lnTo>
                          <a:pt x="0" y="130"/>
                        </a:lnTo>
                        <a:lnTo>
                          <a:pt x="98" y="0"/>
                        </a:lnTo>
                        <a:lnTo>
                          <a:pt x="100" y="2"/>
                        </a:lnTo>
                        <a:lnTo>
                          <a:pt x="100" y="2"/>
                        </a:lnTo>
                        <a:lnTo>
                          <a:pt x="101" y="2"/>
                        </a:lnTo>
                        <a:lnTo>
                          <a:pt x="101" y="3"/>
                        </a:lnTo>
                        <a:lnTo>
                          <a:pt x="113" y="17"/>
                        </a:lnTo>
                        <a:lnTo>
                          <a:pt x="123" y="30"/>
                        </a:lnTo>
                        <a:lnTo>
                          <a:pt x="133" y="45"/>
                        </a:lnTo>
                        <a:lnTo>
                          <a:pt x="140" y="60"/>
                        </a:lnTo>
                        <a:lnTo>
                          <a:pt x="145" y="77"/>
                        </a:lnTo>
                        <a:lnTo>
                          <a:pt x="150" y="93"/>
                        </a:lnTo>
                        <a:lnTo>
                          <a:pt x="151" y="112"/>
                        </a:lnTo>
                        <a:lnTo>
                          <a:pt x="153" y="128"/>
                        </a:lnTo>
                        <a:lnTo>
                          <a:pt x="153" y="140"/>
                        </a:lnTo>
                        <a:lnTo>
                          <a:pt x="153" y="170"/>
                        </a:lnTo>
                        <a:lnTo>
                          <a:pt x="153" y="208"/>
                        </a:lnTo>
                        <a:lnTo>
                          <a:pt x="153" y="241"/>
                        </a:lnTo>
                        <a:close/>
                      </a:path>
                    </a:pathLst>
                  </a:custGeom>
                  <a:solidFill>
                    <a:srgbClr val="1C5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3" name="Freeform 93"/>
                  <p:cNvSpPr>
                    <a:spLocks/>
                  </p:cNvSpPr>
                  <p:nvPr/>
                </p:nvSpPr>
                <p:spPr bwMode="auto">
                  <a:xfrm>
                    <a:off x="2899" y="1969"/>
                    <a:ext cx="151" cy="235"/>
                  </a:xfrm>
                  <a:custGeom>
                    <a:avLst/>
                    <a:gdLst>
                      <a:gd name="T0" fmla="*/ 151 w 151"/>
                      <a:gd name="T1" fmla="*/ 235 h 235"/>
                      <a:gd name="T2" fmla="*/ 0 w 151"/>
                      <a:gd name="T3" fmla="*/ 228 h 235"/>
                      <a:gd name="T4" fmla="*/ 0 w 151"/>
                      <a:gd name="T5" fmla="*/ 127 h 235"/>
                      <a:gd name="T6" fmla="*/ 98 w 151"/>
                      <a:gd name="T7" fmla="*/ 0 h 235"/>
                      <a:gd name="T8" fmla="*/ 100 w 151"/>
                      <a:gd name="T9" fmla="*/ 0 h 235"/>
                      <a:gd name="T10" fmla="*/ 100 w 151"/>
                      <a:gd name="T11" fmla="*/ 0 h 235"/>
                      <a:gd name="T12" fmla="*/ 100 w 151"/>
                      <a:gd name="T13" fmla="*/ 2 h 235"/>
                      <a:gd name="T14" fmla="*/ 101 w 151"/>
                      <a:gd name="T15" fmla="*/ 2 h 235"/>
                      <a:gd name="T16" fmla="*/ 113 w 151"/>
                      <a:gd name="T17" fmla="*/ 15 h 235"/>
                      <a:gd name="T18" fmla="*/ 123 w 151"/>
                      <a:gd name="T19" fmla="*/ 29 h 235"/>
                      <a:gd name="T20" fmla="*/ 131 w 151"/>
                      <a:gd name="T21" fmla="*/ 44 h 235"/>
                      <a:gd name="T22" fmla="*/ 140 w 151"/>
                      <a:gd name="T23" fmla="*/ 59 h 235"/>
                      <a:gd name="T24" fmla="*/ 145 w 151"/>
                      <a:gd name="T25" fmla="*/ 75 h 235"/>
                      <a:gd name="T26" fmla="*/ 148 w 151"/>
                      <a:gd name="T27" fmla="*/ 90 h 235"/>
                      <a:gd name="T28" fmla="*/ 151 w 151"/>
                      <a:gd name="T29" fmla="*/ 109 h 235"/>
                      <a:gd name="T30" fmla="*/ 151 w 151"/>
                      <a:gd name="T31" fmla="*/ 125 h 235"/>
                      <a:gd name="T32" fmla="*/ 151 w 151"/>
                      <a:gd name="T33" fmla="*/ 137 h 235"/>
                      <a:gd name="T34" fmla="*/ 151 w 151"/>
                      <a:gd name="T35" fmla="*/ 167 h 235"/>
                      <a:gd name="T36" fmla="*/ 151 w 151"/>
                      <a:gd name="T37" fmla="*/ 202 h 235"/>
                      <a:gd name="T38" fmla="*/ 151 w 151"/>
                      <a:gd name="T39" fmla="*/ 235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1" h="235">
                        <a:moveTo>
                          <a:pt x="151" y="235"/>
                        </a:moveTo>
                        <a:lnTo>
                          <a:pt x="0" y="228"/>
                        </a:lnTo>
                        <a:lnTo>
                          <a:pt x="0" y="127"/>
                        </a:lnTo>
                        <a:lnTo>
                          <a:pt x="98" y="0"/>
                        </a:lnTo>
                        <a:lnTo>
                          <a:pt x="100" y="0"/>
                        </a:lnTo>
                        <a:lnTo>
                          <a:pt x="100" y="0"/>
                        </a:lnTo>
                        <a:lnTo>
                          <a:pt x="100" y="2"/>
                        </a:lnTo>
                        <a:lnTo>
                          <a:pt x="101" y="2"/>
                        </a:lnTo>
                        <a:lnTo>
                          <a:pt x="113" y="15"/>
                        </a:lnTo>
                        <a:lnTo>
                          <a:pt x="123" y="29"/>
                        </a:lnTo>
                        <a:lnTo>
                          <a:pt x="131" y="44"/>
                        </a:lnTo>
                        <a:lnTo>
                          <a:pt x="140" y="59"/>
                        </a:lnTo>
                        <a:lnTo>
                          <a:pt x="145" y="75"/>
                        </a:lnTo>
                        <a:lnTo>
                          <a:pt x="148" y="90"/>
                        </a:lnTo>
                        <a:lnTo>
                          <a:pt x="151" y="109"/>
                        </a:lnTo>
                        <a:lnTo>
                          <a:pt x="151" y="125"/>
                        </a:lnTo>
                        <a:lnTo>
                          <a:pt x="151" y="137"/>
                        </a:lnTo>
                        <a:lnTo>
                          <a:pt x="151" y="167"/>
                        </a:lnTo>
                        <a:lnTo>
                          <a:pt x="151" y="202"/>
                        </a:lnTo>
                        <a:lnTo>
                          <a:pt x="151" y="235"/>
                        </a:lnTo>
                        <a:close/>
                      </a:path>
                    </a:pathLst>
                  </a:custGeom>
                  <a:solidFill>
                    <a:srgbClr val="2860C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4" name="Freeform 94"/>
                  <p:cNvSpPr>
                    <a:spLocks/>
                  </p:cNvSpPr>
                  <p:nvPr/>
                </p:nvSpPr>
                <p:spPr bwMode="auto">
                  <a:xfrm>
                    <a:off x="2900" y="1971"/>
                    <a:ext cx="149" cy="230"/>
                  </a:xfrm>
                  <a:custGeom>
                    <a:avLst/>
                    <a:gdLst>
                      <a:gd name="T0" fmla="*/ 149 w 149"/>
                      <a:gd name="T1" fmla="*/ 230 h 230"/>
                      <a:gd name="T2" fmla="*/ 0 w 149"/>
                      <a:gd name="T3" fmla="*/ 225 h 230"/>
                      <a:gd name="T4" fmla="*/ 0 w 149"/>
                      <a:gd name="T5" fmla="*/ 125 h 230"/>
                      <a:gd name="T6" fmla="*/ 95 w 149"/>
                      <a:gd name="T7" fmla="*/ 0 h 230"/>
                      <a:gd name="T8" fmla="*/ 97 w 149"/>
                      <a:gd name="T9" fmla="*/ 2 h 230"/>
                      <a:gd name="T10" fmla="*/ 97 w 149"/>
                      <a:gd name="T11" fmla="*/ 2 h 230"/>
                      <a:gd name="T12" fmla="*/ 99 w 149"/>
                      <a:gd name="T13" fmla="*/ 2 h 230"/>
                      <a:gd name="T14" fmla="*/ 99 w 149"/>
                      <a:gd name="T15" fmla="*/ 3 h 230"/>
                      <a:gd name="T16" fmla="*/ 110 w 149"/>
                      <a:gd name="T17" fmla="*/ 15 h 230"/>
                      <a:gd name="T18" fmla="*/ 120 w 149"/>
                      <a:gd name="T19" fmla="*/ 28 h 230"/>
                      <a:gd name="T20" fmla="*/ 129 w 149"/>
                      <a:gd name="T21" fmla="*/ 43 h 230"/>
                      <a:gd name="T22" fmla="*/ 137 w 149"/>
                      <a:gd name="T23" fmla="*/ 58 h 230"/>
                      <a:gd name="T24" fmla="*/ 142 w 149"/>
                      <a:gd name="T25" fmla="*/ 73 h 230"/>
                      <a:gd name="T26" fmla="*/ 145 w 149"/>
                      <a:gd name="T27" fmla="*/ 90 h 230"/>
                      <a:gd name="T28" fmla="*/ 149 w 149"/>
                      <a:gd name="T29" fmla="*/ 107 h 230"/>
                      <a:gd name="T30" fmla="*/ 149 w 149"/>
                      <a:gd name="T31" fmla="*/ 123 h 230"/>
                      <a:gd name="T32" fmla="*/ 149 w 149"/>
                      <a:gd name="T33" fmla="*/ 135 h 230"/>
                      <a:gd name="T34" fmla="*/ 149 w 149"/>
                      <a:gd name="T35" fmla="*/ 163 h 230"/>
                      <a:gd name="T36" fmla="*/ 149 w 149"/>
                      <a:gd name="T37" fmla="*/ 198 h 230"/>
                      <a:gd name="T38" fmla="*/ 149 w 149"/>
                      <a:gd name="T39" fmla="*/ 230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49" h="230">
                        <a:moveTo>
                          <a:pt x="149" y="230"/>
                        </a:moveTo>
                        <a:lnTo>
                          <a:pt x="0" y="225"/>
                        </a:lnTo>
                        <a:lnTo>
                          <a:pt x="0" y="125"/>
                        </a:lnTo>
                        <a:lnTo>
                          <a:pt x="95" y="0"/>
                        </a:lnTo>
                        <a:lnTo>
                          <a:pt x="97" y="2"/>
                        </a:lnTo>
                        <a:lnTo>
                          <a:pt x="97" y="2"/>
                        </a:lnTo>
                        <a:lnTo>
                          <a:pt x="99" y="2"/>
                        </a:lnTo>
                        <a:lnTo>
                          <a:pt x="99" y="3"/>
                        </a:lnTo>
                        <a:lnTo>
                          <a:pt x="110" y="15"/>
                        </a:lnTo>
                        <a:lnTo>
                          <a:pt x="120" y="28"/>
                        </a:lnTo>
                        <a:lnTo>
                          <a:pt x="129" y="43"/>
                        </a:lnTo>
                        <a:lnTo>
                          <a:pt x="137" y="58"/>
                        </a:lnTo>
                        <a:lnTo>
                          <a:pt x="142" y="73"/>
                        </a:lnTo>
                        <a:lnTo>
                          <a:pt x="145" y="90"/>
                        </a:lnTo>
                        <a:lnTo>
                          <a:pt x="149" y="107"/>
                        </a:lnTo>
                        <a:lnTo>
                          <a:pt x="149" y="123"/>
                        </a:lnTo>
                        <a:lnTo>
                          <a:pt x="149" y="135"/>
                        </a:lnTo>
                        <a:lnTo>
                          <a:pt x="149" y="163"/>
                        </a:lnTo>
                        <a:lnTo>
                          <a:pt x="149" y="198"/>
                        </a:lnTo>
                        <a:lnTo>
                          <a:pt x="149" y="230"/>
                        </a:lnTo>
                        <a:close/>
                      </a:path>
                    </a:pathLst>
                  </a:custGeom>
                  <a:solidFill>
                    <a:srgbClr val="386D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5" name="Freeform 95"/>
                  <p:cNvSpPr>
                    <a:spLocks/>
                  </p:cNvSpPr>
                  <p:nvPr/>
                </p:nvSpPr>
                <p:spPr bwMode="auto">
                  <a:xfrm>
                    <a:off x="2902" y="1973"/>
                    <a:ext cx="145" cy="226"/>
                  </a:xfrm>
                  <a:custGeom>
                    <a:avLst/>
                    <a:gdLst>
                      <a:gd name="T0" fmla="*/ 145 w 145"/>
                      <a:gd name="T1" fmla="*/ 226 h 226"/>
                      <a:gd name="T2" fmla="*/ 0 w 145"/>
                      <a:gd name="T3" fmla="*/ 219 h 226"/>
                      <a:gd name="T4" fmla="*/ 0 w 145"/>
                      <a:gd name="T5" fmla="*/ 121 h 226"/>
                      <a:gd name="T6" fmla="*/ 93 w 145"/>
                      <a:gd name="T7" fmla="*/ 0 h 226"/>
                      <a:gd name="T8" fmla="*/ 95 w 145"/>
                      <a:gd name="T9" fmla="*/ 1 h 226"/>
                      <a:gd name="T10" fmla="*/ 95 w 145"/>
                      <a:gd name="T11" fmla="*/ 1 h 226"/>
                      <a:gd name="T12" fmla="*/ 95 w 145"/>
                      <a:gd name="T13" fmla="*/ 3 h 226"/>
                      <a:gd name="T14" fmla="*/ 97 w 145"/>
                      <a:gd name="T15" fmla="*/ 3 h 226"/>
                      <a:gd name="T16" fmla="*/ 118 w 145"/>
                      <a:gd name="T17" fmla="*/ 28 h 226"/>
                      <a:gd name="T18" fmla="*/ 133 w 145"/>
                      <a:gd name="T19" fmla="*/ 56 h 226"/>
                      <a:gd name="T20" fmla="*/ 142 w 145"/>
                      <a:gd name="T21" fmla="*/ 88 h 226"/>
                      <a:gd name="T22" fmla="*/ 145 w 145"/>
                      <a:gd name="T23" fmla="*/ 121 h 226"/>
                      <a:gd name="T24" fmla="*/ 145 w 145"/>
                      <a:gd name="T25" fmla="*/ 133 h 226"/>
                      <a:gd name="T26" fmla="*/ 145 w 145"/>
                      <a:gd name="T27" fmla="*/ 161 h 226"/>
                      <a:gd name="T28" fmla="*/ 145 w 145"/>
                      <a:gd name="T29" fmla="*/ 195 h 226"/>
                      <a:gd name="T30" fmla="*/ 145 w 145"/>
                      <a:gd name="T31" fmla="*/ 226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5" h="226">
                        <a:moveTo>
                          <a:pt x="145" y="226"/>
                        </a:moveTo>
                        <a:lnTo>
                          <a:pt x="0" y="219"/>
                        </a:lnTo>
                        <a:lnTo>
                          <a:pt x="0" y="121"/>
                        </a:lnTo>
                        <a:lnTo>
                          <a:pt x="93" y="0"/>
                        </a:lnTo>
                        <a:lnTo>
                          <a:pt x="95" y="1"/>
                        </a:lnTo>
                        <a:lnTo>
                          <a:pt x="95" y="1"/>
                        </a:lnTo>
                        <a:lnTo>
                          <a:pt x="95" y="3"/>
                        </a:lnTo>
                        <a:lnTo>
                          <a:pt x="97" y="3"/>
                        </a:lnTo>
                        <a:lnTo>
                          <a:pt x="118" y="28"/>
                        </a:lnTo>
                        <a:lnTo>
                          <a:pt x="133" y="56"/>
                        </a:lnTo>
                        <a:lnTo>
                          <a:pt x="142" y="88"/>
                        </a:lnTo>
                        <a:lnTo>
                          <a:pt x="145" y="121"/>
                        </a:lnTo>
                        <a:lnTo>
                          <a:pt x="145" y="133"/>
                        </a:lnTo>
                        <a:lnTo>
                          <a:pt x="145" y="161"/>
                        </a:lnTo>
                        <a:lnTo>
                          <a:pt x="145" y="195"/>
                        </a:lnTo>
                        <a:lnTo>
                          <a:pt x="145" y="226"/>
                        </a:lnTo>
                        <a:close/>
                      </a:path>
                    </a:pathLst>
                  </a:custGeom>
                  <a:solidFill>
                    <a:srgbClr val="4477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6" name="Freeform 96"/>
                  <p:cNvSpPr>
                    <a:spLocks/>
                  </p:cNvSpPr>
                  <p:nvPr/>
                </p:nvSpPr>
                <p:spPr bwMode="auto">
                  <a:xfrm>
                    <a:off x="2904" y="1976"/>
                    <a:ext cx="141" cy="220"/>
                  </a:xfrm>
                  <a:custGeom>
                    <a:avLst/>
                    <a:gdLst>
                      <a:gd name="T0" fmla="*/ 140 w 141"/>
                      <a:gd name="T1" fmla="*/ 220 h 220"/>
                      <a:gd name="T2" fmla="*/ 0 w 141"/>
                      <a:gd name="T3" fmla="*/ 215 h 220"/>
                      <a:gd name="T4" fmla="*/ 0 w 141"/>
                      <a:gd name="T5" fmla="*/ 118 h 220"/>
                      <a:gd name="T6" fmla="*/ 90 w 141"/>
                      <a:gd name="T7" fmla="*/ 0 h 220"/>
                      <a:gd name="T8" fmla="*/ 91 w 141"/>
                      <a:gd name="T9" fmla="*/ 2 h 220"/>
                      <a:gd name="T10" fmla="*/ 91 w 141"/>
                      <a:gd name="T11" fmla="*/ 2 h 220"/>
                      <a:gd name="T12" fmla="*/ 93 w 141"/>
                      <a:gd name="T13" fmla="*/ 2 h 220"/>
                      <a:gd name="T14" fmla="*/ 93 w 141"/>
                      <a:gd name="T15" fmla="*/ 3 h 220"/>
                      <a:gd name="T16" fmla="*/ 115 w 141"/>
                      <a:gd name="T17" fmla="*/ 28 h 220"/>
                      <a:gd name="T18" fmla="*/ 130 w 141"/>
                      <a:gd name="T19" fmla="*/ 55 h 220"/>
                      <a:gd name="T20" fmla="*/ 138 w 141"/>
                      <a:gd name="T21" fmla="*/ 85 h 220"/>
                      <a:gd name="T22" fmla="*/ 141 w 141"/>
                      <a:gd name="T23" fmla="*/ 117 h 220"/>
                      <a:gd name="T24" fmla="*/ 141 w 141"/>
                      <a:gd name="T25" fmla="*/ 128 h 220"/>
                      <a:gd name="T26" fmla="*/ 141 w 141"/>
                      <a:gd name="T27" fmla="*/ 155 h 220"/>
                      <a:gd name="T28" fmla="*/ 141 w 141"/>
                      <a:gd name="T29" fmla="*/ 190 h 220"/>
                      <a:gd name="T30" fmla="*/ 140 w 141"/>
                      <a:gd name="T31" fmla="*/ 220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1" h="220">
                        <a:moveTo>
                          <a:pt x="140" y="220"/>
                        </a:moveTo>
                        <a:lnTo>
                          <a:pt x="0" y="215"/>
                        </a:lnTo>
                        <a:lnTo>
                          <a:pt x="0" y="118"/>
                        </a:lnTo>
                        <a:lnTo>
                          <a:pt x="90" y="0"/>
                        </a:lnTo>
                        <a:lnTo>
                          <a:pt x="91" y="2"/>
                        </a:lnTo>
                        <a:lnTo>
                          <a:pt x="91" y="2"/>
                        </a:lnTo>
                        <a:lnTo>
                          <a:pt x="93" y="2"/>
                        </a:lnTo>
                        <a:lnTo>
                          <a:pt x="93" y="3"/>
                        </a:lnTo>
                        <a:lnTo>
                          <a:pt x="115" y="28"/>
                        </a:lnTo>
                        <a:lnTo>
                          <a:pt x="130" y="55"/>
                        </a:lnTo>
                        <a:lnTo>
                          <a:pt x="138" y="85"/>
                        </a:lnTo>
                        <a:lnTo>
                          <a:pt x="141" y="117"/>
                        </a:lnTo>
                        <a:lnTo>
                          <a:pt x="141" y="128"/>
                        </a:lnTo>
                        <a:lnTo>
                          <a:pt x="141" y="155"/>
                        </a:lnTo>
                        <a:lnTo>
                          <a:pt x="141" y="190"/>
                        </a:lnTo>
                        <a:lnTo>
                          <a:pt x="140" y="220"/>
                        </a:lnTo>
                        <a:close/>
                      </a:path>
                    </a:pathLst>
                  </a:custGeom>
                  <a:solidFill>
                    <a:srgbClr val="5184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7" name="Freeform 97"/>
                  <p:cNvSpPr>
                    <a:spLocks/>
                  </p:cNvSpPr>
                  <p:nvPr/>
                </p:nvSpPr>
                <p:spPr bwMode="auto">
                  <a:xfrm>
                    <a:off x="2905" y="1978"/>
                    <a:ext cx="139" cy="216"/>
                  </a:xfrm>
                  <a:custGeom>
                    <a:avLst/>
                    <a:gdLst>
                      <a:gd name="T0" fmla="*/ 137 w 139"/>
                      <a:gd name="T1" fmla="*/ 216 h 216"/>
                      <a:gd name="T2" fmla="*/ 0 w 139"/>
                      <a:gd name="T3" fmla="*/ 209 h 216"/>
                      <a:gd name="T4" fmla="*/ 0 w 139"/>
                      <a:gd name="T5" fmla="*/ 116 h 216"/>
                      <a:gd name="T6" fmla="*/ 89 w 139"/>
                      <a:gd name="T7" fmla="*/ 0 h 216"/>
                      <a:gd name="T8" fmla="*/ 90 w 139"/>
                      <a:gd name="T9" fmla="*/ 1 h 216"/>
                      <a:gd name="T10" fmla="*/ 90 w 139"/>
                      <a:gd name="T11" fmla="*/ 1 h 216"/>
                      <a:gd name="T12" fmla="*/ 90 w 139"/>
                      <a:gd name="T13" fmla="*/ 1 h 216"/>
                      <a:gd name="T14" fmla="*/ 92 w 139"/>
                      <a:gd name="T15" fmla="*/ 3 h 216"/>
                      <a:gd name="T16" fmla="*/ 112 w 139"/>
                      <a:gd name="T17" fmla="*/ 28 h 216"/>
                      <a:gd name="T18" fmla="*/ 127 w 139"/>
                      <a:gd name="T19" fmla="*/ 55 h 216"/>
                      <a:gd name="T20" fmla="*/ 135 w 139"/>
                      <a:gd name="T21" fmla="*/ 85 h 216"/>
                      <a:gd name="T22" fmla="*/ 139 w 139"/>
                      <a:gd name="T23" fmla="*/ 115 h 216"/>
                      <a:gd name="T24" fmla="*/ 139 w 139"/>
                      <a:gd name="T25" fmla="*/ 126 h 216"/>
                      <a:gd name="T26" fmla="*/ 139 w 139"/>
                      <a:gd name="T27" fmla="*/ 153 h 216"/>
                      <a:gd name="T28" fmla="*/ 137 w 139"/>
                      <a:gd name="T29" fmla="*/ 186 h 216"/>
                      <a:gd name="T30" fmla="*/ 137 w 139"/>
                      <a:gd name="T31" fmla="*/ 216 h 2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9" h="216">
                        <a:moveTo>
                          <a:pt x="137" y="216"/>
                        </a:moveTo>
                        <a:lnTo>
                          <a:pt x="0" y="209"/>
                        </a:lnTo>
                        <a:lnTo>
                          <a:pt x="0" y="116"/>
                        </a:lnTo>
                        <a:lnTo>
                          <a:pt x="89" y="0"/>
                        </a:lnTo>
                        <a:lnTo>
                          <a:pt x="90" y="1"/>
                        </a:lnTo>
                        <a:lnTo>
                          <a:pt x="90" y="1"/>
                        </a:lnTo>
                        <a:lnTo>
                          <a:pt x="90" y="1"/>
                        </a:lnTo>
                        <a:lnTo>
                          <a:pt x="92" y="3"/>
                        </a:lnTo>
                        <a:lnTo>
                          <a:pt x="112" y="28"/>
                        </a:lnTo>
                        <a:lnTo>
                          <a:pt x="127" y="55"/>
                        </a:lnTo>
                        <a:lnTo>
                          <a:pt x="135" y="85"/>
                        </a:lnTo>
                        <a:lnTo>
                          <a:pt x="139" y="115"/>
                        </a:lnTo>
                        <a:lnTo>
                          <a:pt x="139" y="126"/>
                        </a:lnTo>
                        <a:lnTo>
                          <a:pt x="139" y="153"/>
                        </a:lnTo>
                        <a:lnTo>
                          <a:pt x="137" y="186"/>
                        </a:lnTo>
                        <a:lnTo>
                          <a:pt x="137" y="216"/>
                        </a:lnTo>
                        <a:close/>
                      </a:path>
                    </a:pathLst>
                  </a:custGeom>
                  <a:solidFill>
                    <a:srgbClr val="5E91E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8" name="Freeform 98"/>
                  <p:cNvSpPr>
                    <a:spLocks/>
                  </p:cNvSpPr>
                  <p:nvPr/>
                </p:nvSpPr>
                <p:spPr bwMode="auto">
                  <a:xfrm>
                    <a:off x="2905" y="1981"/>
                    <a:ext cx="135" cy="210"/>
                  </a:xfrm>
                  <a:custGeom>
                    <a:avLst/>
                    <a:gdLst>
                      <a:gd name="T0" fmla="*/ 135 w 135"/>
                      <a:gd name="T1" fmla="*/ 210 h 210"/>
                      <a:gd name="T2" fmla="*/ 0 w 135"/>
                      <a:gd name="T3" fmla="*/ 205 h 210"/>
                      <a:gd name="T4" fmla="*/ 0 w 135"/>
                      <a:gd name="T5" fmla="*/ 113 h 210"/>
                      <a:gd name="T6" fmla="*/ 87 w 135"/>
                      <a:gd name="T7" fmla="*/ 0 h 210"/>
                      <a:gd name="T8" fmla="*/ 89 w 135"/>
                      <a:gd name="T9" fmla="*/ 0 h 210"/>
                      <a:gd name="T10" fmla="*/ 89 w 135"/>
                      <a:gd name="T11" fmla="*/ 2 h 210"/>
                      <a:gd name="T12" fmla="*/ 90 w 135"/>
                      <a:gd name="T13" fmla="*/ 2 h 210"/>
                      <a:gd name="T14" fmla="*/ 90 w 135"/>
                      <a:gd name="T15" fmla="*/ 3 h 210"/>
                      <a:gd name="T16" fmla="*/ 110 w 135"/>
                      <a:gd name="T17" fmla="*/ 27 h 210"/>
                      <a:gd name="T18" fmla="*/ 124 w 135"/>
                      <a:gd name="T19" fmla="*/ 52 h 210"/>
                      <a:gd name="T20" fmla="*/ 132 w 135"/>
                      <a:gd name="T21" fmla="*/ 82 h 210"/>
                      <a:gd name="T22" fmla="*/ 135 w 135"/>
                      <a:gd name="T23" fmla="*/ 112 h 210"/>
                      <a:gd name="T24" fmla="*/ 135 w 135"/>
                      <a:gd name="T25" fmla="*/ 122 h 210"/>
                      <a:gd name="T26" fmla="*/ 135 w 135"/>
                      <a:gd name="T27" fmla="*/ 148 h 210"/>
                      <a:gd name="T28" fmla="*/ 135 w 135"/>
                      <a:gd name="T29" fmla="*/ 180 h 210"/>
                      <a:gd name="T30" fmla="*/ 135 w 135"/>
                      <a:gd name="T31" fmla="*/ 210 h 2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5" h="210">
                        <a:moveTo>
                          <a:pt x="135" y="210"/>
                        </a:moveTo>
                        <a:lnTo>
                          <a:pt x="0" y="205"/>
                        </a:lnTo>
                        <a:lnTo>
                          <a:pt x="0" y="113"/>
                        </a:lnTo>
                        <a:lnTo>
                          <a:pt x="87" y="0"/>
                        </a:lnTo>
                        <a:lnTo>
                          <a:pt x="89" y="0"/>
                        </a:lnTo>
                        <a:lnTo>
                          <a:pt x="89" y="2"/>
                        </a:lnTo>
                        <a:lnTo>
                          <a:pt x="90" y="2"/>
                        </a:lnTo>
                        <a:lnTo>
                          <a:pt x="90" y="3"/>
                        </a:lnTo>
                        <a:lnTo>
                          <a:pt x="110" y="27"/>
                        </a:lnTo>
                        <a:lnTo>
                          <a:pt x="124" y="52"/>
                        </a:lnTo>
                        <a:lnTo>
                          <a:pt x="132" y="82"/>
                        </a:lnTo>
                        <a:lnTo>
                          <a:pt x="135" y="112"/>
                        </a:lnTo>
                        <a:lnTo>
                          <a:pt x="135" y="122"/>
                        </a:lnTo>
                        <a:lnTo>
                          <a:pt x="135" y="148"/>
                        </a:lnTo>
                        <a:lnTo>
                          <a:pt x="135" y="180"/>
                        </a:lnTo>
                        <a:lnTo>
                          <a:pt x="135" y="210"/>
                        </a:lnTo>
                        <a:close/>
                      </a:path>
                    </a:pathLst>
                  </a:custGeom>
                  <a:solidFill>
                    <a:srgbClr val="6B9BE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39" name="Freeform 99"/>
                  <p:cNvSpPr>
                    <a:spLocks/>
                  </p:cNvSpPr>
                  <p:nvPr/>
                </p:nvSpPr>
                <p:spPr bwMode="auto">
                  <a:xfrm>
                    <a:off x="2907" y="1983"/>
                    <a:ext cx="132" cy="206"/>
                  </a:xfrm>
                  <a:custGeom>
                    <a:avLst/>
                    <a:gdLst>
                      <a:gd name="T0" fmla="*/ 132 w 132"/>
                      <a:gd name="T1" fmla="*/ 206 h 206"/>
                      <a:gd name="T2" fmla="*/ 0 w 132"/>
                      <a:gd name="T3" fmla="*/ 199 h 206"/>
                      <a:gd name="T4" fmla="*/ 0 w 132"/>
                      <a:gd name="T5" fmla="*/ 111 h 206"/>
                      <a:gd name="T6" fmla="*/ 85 w 132"/>
                      <a:gd name="T7" fmla="*/ 0 h 206"/>
                      <a:gd name="T8" fmla="*/ 87 w 132"/>
                      <a:gd name="T9" fmla="*/ 1 h 206"/>
                      <a:gd name="T10" fmla="*/ 87 w 132"/>
                      <a:gd name="T11" fmla="*/ 1 h 206"/>
                      <a:gd name="T12" fmla="*/ 87 w 132"/>
                      <a:gd name="T13" fmla="*/ 1 h 206"/>
                      <a:gd name="T14" fmla="*/ 88 w 132"/>
                      <a:gd name="T15" fmla="*/ 3 h 206"/>
                      <a:gd name="T16" fmla="*/ 107 w 132"/>
                      <a:gd name="T17" fmla="*/ 26 h 206"/>
                      <a:gd name="T18" fmla="*/ 120 w 132"/>
                      <a:gd name="T19" fmla="*/ 51 h 206"/>
                      <a:gd name="T20" fmla="*/ 128 w 132"/>
                      <a:gd name="T21" fmla="*/ 80 h 206"/>
                      <a:gd name="T22" fmla="*/ 132 w 132"/>
                      <a:gd name="T23" fmla="*/ 110 h 206"/>
                      <a:gd name="T24" fmla="*/ 132 w 132"/>
                      <a:gd name="T25" fmla="*/ 120 h 206"/>
                      <a:gd name="T26" fmla="*/ 132 w 132"/>
                      <a:gd name="T27" fmla="*/ 145 h 206"/>
                      <a:gd name="T28" fmla="*/ 132 w 132"/>
                      <a:gd name="T29" fmla="*/ 176 h 206"/>
                      <a:gd name="T30" fmla="*/ 132 w 132"/>
                      <a:gd name="T31" fmla="*/ 20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32" h="206">
                        <a:moveTo>
                          <a:pt x="132" y="206"/>
                        </a:moveTo>
                        <a:lnTo>
                          <a:pt x="0" y="199"/>
                        </a:lnTo>
                        <a:lnTo>
                          <a:pt x="0" y="111"/>
                        </a:lnTo>
                        <a:lnTo>
                          <a:pt x="85" y="0"/>
                        </a:lnTo>
                        <a:lnTo>
                          <a:pt x="87" y="1"/>
                        </a:lnTo>
                        <a:lnTo>
                          <a:pt x="87" y="1"/>
                        </a:lnTo>
                        <a:lnTo>
                          <a:pt x="87" y="1"/>
                        </a:lnTo>
                        <a:lnTo>
                          <a:pt x="88" y="3"/>
                        </a:lnTo>
                        <a:lnTo>
                          <a:pt x="107" y="26"/>
                        </a:lnTo>
                        <a:lnTo>
                          <a:pt x="120" y="51"/>
                        </a:lnTo>
                        <a:lnTo>
                          <a:pt x="128" y="80"/>
                        </a:lnTo>
                        <a:lnTo>
                          <a:pt x="132" y="110"/>
                        </a:lnTo>
                        <a:lnTo>
                          <a:pt x="132" y="120"/>
                        </a:lnTo>
                        <a:lnTo>
                          <a:pt x="132" y="145"/>
                        </a:lnTo>
                        <a:lnTo>
                          <a:pt x="132" y="176"/>
                        </a:lnTo>
                        <a:lnTo>
                          <a:pt x="132" y="206"/>
                        </a:lnTo>
                        <a:close/>
                      </a:path>
                    </a:pathLst>
                  </a:custGeom>
                  <a:solidFill>
                    <a:srgbClr val="77A5F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0" name="Freeform 100"/>
                  <p:cNvSpPr>
                    <a:spLocks/>
                  </p:cNvSpPr>
                  <p:nvPr/>
                </p:nvSpPr>
                <p:spPr bwMode="auto">
                  <a:xfrm>
                    <a:off x="2909" y="1986"/>
                    <a:ext cx="128" cy="200"/>
                  </a:xfrm>
                  <a:custGeom>
                    <a:avLst/>
                    <a:gdLst>
                      <a:gd name="T0" fmla="*/ 128 w 128"/>
                      <a:gd name="T1" fmla="*/ 200 h 200"/>
                      <a:gd name="T2" fmla="*/ 0 w 128"/>
                      <a:gd name="T3" fmla="*/ 195 h 200"/>
                      <a:gd name="T4" fmla="*/ 0 w 128"/>
                      <a:gd name="T5" fmla="*/ 107 h 200"/>
                      <a:gd name="T6" fmla="*/ 83 w 128"/>
                      <a:gd name="T7" fmla="*/ 0 h 200"/>
                      <a:gd name="T8" fmla="*/ 83 w 128"/>
                      <a:gd name="T9" fmla="*/ 0 h 200"/>
                      <a:gd name="T10" fmla="*/ 85 w 128"/>
                      <a:gd name="T11" fmla="*/ 0 h 200"/>
                      <a:gd name="T12" fmla="*/ 85 w 128"/>
                      <a:gd name="T13" fmla="*/ 2 h 200"/>
                      <a:gd name="T14" fmla="*/ 85 w 128"/>
                      <a:gd name="T15" fmla="*/ 2 h 200"/>
                      <a:gd name="T16" fmla="*/ 103 w 128"/>
                      <a:gd name="T17" fmla="*/ 25 h 200"/>
                      <a:gd name="T18" fmla="*/ 116 w 128"/>
                      <a:gd name="T19" fmla="*/ 50 h 200"/>
                      <a:gd name="T20" fmla="*/ 125 w 128"/>
                      <a:gd name="T21" fmla="*/ 77 h 200"/>
                      <a:gd name="T22" fmla="*/ 128 w 128"/>
                      <a:gd name="T23" fmla="*/ 107 h 200"/>
                      <a:gd name="T24" fmla="*/ 128 w 128"/>
                      <a:gd name="T25" fmla="*/ 117 h 200"/>
                      <a:gd name="T26" fmla="*/ 128 w 128"/>
                      <a:gd name="T27" fmla="*/ 142 h 200"/>
                      <a:gd name="T28" fmla="*/ 128 w 128"/>
                      <a:gd name="T29" fmla="*/ 172 h 200"/>
                      <a:gd name="T30" fmla="*/ 128 w 128"/>
                      <a:gd name="T31" fmla="*/ 200 h 2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28" h="200">
                        <a:moveTo>
                          <a:pt x="128" y="200"/>
                        </a:moveTo>
                        <a:lnTo>
                          <a:pt x="0" y="195"/>
                        </a:lnTo>
                        <a:lnTo>
                          <a:pt x="0" y="107"/>
                        </a:lnTo>
                        <a:lnTo>
                          <a:pt x="83" y="0"/>
                        </a:lnTo>
                        <a:lnTo>
                          <a:pt x="83" y="0"/>
                        </a:lnTo>
                        <a:lnTo>
                          <a:pt x="85" y="0"/>
                        </a:lnTo>
                        <a:lnTo>
                          <a:pt x="85" y="2"/>
                        </a:lnTo>
                        <a:lnTo>
                          <a:pt x="85" y="2"/>
                        </a:lnTo>
                        <a:lnTo>
                          <a:pt x="103" y="25"/>
                        </a:lnTo>
                        <a:lnTo>
                          <a:pt x="116" y="50"/>
                        </a:lnTo>
                        <a:lnTo>
                          <a:pt x="125" y="77"/>
                        </a:lnTo>
                        <a:lnTo>
                          <a:pt x="128" y="107"/>
                        </a:lnTo>
                        <a:lnTo>
                          <a:pt x="128" y="117"/>
                        </a:lnTo>
                        <a:lnTo>
                          <a:pt x="128" y="142"/>
                        </a:lnTo>
                        <a:lnTo>
                          <a:pt x="128" y="172"/>
                        </a:lnTo>
                        <a:lnTo>
                          <a:pt x="128" y="200"/>
                        </a:lnTo>
                        <a:close/>
                      </a:path>
                    </a:pathLst>
                  </a:custGeom>
                  <a:solidFill>
                    <a:srgbClr val="84B2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1" name="Freeform 101"/>
                  <p:cNvSpPr>
                    <a:spLocks/>
                  </p:cNvSpPr>
                  <p:nvPr/>
                </p:nvSpPr>
                <p:spPr bwMode="auto">
                  <a:xfrm>
                    <a:off x="2796" y="1612"/>
                    <a:ext cx="21" cy="21"/>
                  </a:xfrm>
                  <a:custGeom>
                    <a:avLst/>
                    <a:gdLst>
                      <a:gd name="T0" fmla="*/ 0 w 21"/>
                      <a:gd name="T1" fmla="*/ 10 h 21"/>
                      <a:gd name="T2" fmla="*/ 1 w 21"/>
                      <a:gd name="T3" fmla="*/ 15 h 21"/>
                      <a:gd name="T4" fmla="*/ 3 w 21"/>
                      <a:gd name="T5" fmla="*/ 18 h 21"/>
                      <a:gd name="T6" fmla="*/ 6 w 21"/>
                      <a:gd name="T7" fmla="*/ 20 h 21"/>
                      <a:gd name="T8" fmla="*/ 11 w 21"/>
                      <a:gd name="T9" fmla="*/ 21 h 21"/>
                      <a:gd name="T10" fmla="*/ 15 w 21"/>
                      <a:gd name="T11" fmla="*/ 20 h 21"/>
                      <a:gd name="T12" fmla="*/ 18 w 21"/>
                      <a:gd name="T13" fmla="*/ 18 h 21"/>
                      <a:gd name="T14" fmla="*/ 20 w 21"/>
                      <a:gd name="T15" fmla="*/ 15 h 21"/>
                      <a:gd name="T16" fmla="*/ 21 w 21"/>
                      <a:gd name="T17" fmla="*/ 10 h 21"/>
                      <a:gd name="T18" fmla="*/ 20 w 21"/>
                      <a:gd name="T19" fmla="*/ 6 h 21"/>
                      <a:gd name="T20" fmla="*/ 18 w 21"/>
                      <a:gd name="T21" fmla="*/ 3 h 21"/>
                      <a:gd name="T22" fmla="*/ 15 w 21"/>
                      <a:gd name="T23" fmla="*/ 1 h 21"/>
                      <a:gd name="T24" fmla="*/ 11 w 21"/>
                      <a:gd name="T25" fmla="*/ 0 h 21"/>
                      <a:gd name="T26" fmla="*/ 6 w 21"/>
                      <a:gd name="T27" fmla="*/ 1 h 21"/>
                      <a:gd name="T28" fmla="*/ 3 w 21"/>
                      <a:gd name="T29" fmla="*/ 3 h 21"/>
                      <a:gd name="T30" fmla="*/ 1 w 21"/>
                      <a:gd name="T31" fmla="*/ 6 h 21"/>
                      <a:gd name="T32" fmla="*/ 0 w 21"/>
                      <a:gd name="T33" fmla="*/ 10 h 21"/>
                      <a:gd name="T34" fmla="*/ 0 w 21"/>
                      <a:gd name="T35" fmla="*/ 1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1" h="21">
                        <a:moveTo>
                          <a:pt x="0" y="10"/>
                        </a:moveTo>
                        <a:lnTo>
                          <a:pt x="1" y="15"/>
                        </a:lnTo>
                        <a:lnTo>
                          <a:pt x="3" y="18"/>
                        </a:lnTo>
                        <a:lnTo>
                          <a:pt x="6" y="20"/>
                        </a:lnTo>
                        <a:lnTo>
                          <a:pt x="11" y="21"/>
                        </a:lnTo>
                        <a:lnTo>
                          <a:pt x="15" y="20"/>
                        </a:lnTo>
                        <a:lnTo>
                          <a:pt x="18" y="18"/>
                        </a:lnTo>
                        <a:lnTo>
                          <a:pt x="20" y="15"/>
                        </a:lnTo>
                        <a:lnTo>
                          <a:pt x="21" y="10"/>
                        </a:lnTo>
                        <a:lnTo>
                          <a:pt x="20" y="6"/>
                        </a:lnTo>
                        <a:lnTo>
                          <a:pt x="18" y="3"/>
                        </a:lnTo>
                        <a:lnTo>
                          <a:pt x="15" y="1"/>
                        </a:lnTo>
                        <a:lnTo>
                          <a:pt x="11" y="0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1" y="6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2" name="Freeform 102"/>
                  <p:cNvSpPr>
                    <a:spLocks/>
                  </p:cNvSpPr>
                  <p:nvPr/>
                </p:nvSpPr>
                <p:spPr bwMode="auto">
                  <a:xfrm>
                    <a:off x="2920" y="1612"/>
                    <a:ext cx="24" cy="21"/>
                  </a:xfrm>
                  <a:custGeom>
                    <a:avLst/>
                    <a:gdLst>
                      <a:gd name="T0" fmla="*/ 0 w 24"/>
                      <a:gd name="T1" fmla="*/ 10 h 21"/>
                      <a:gd name="T2" fmla="*/ 2 w 24"/>
                      <a:gd name="T3" fmla="*/ 15 h 21"/>
                      <a:gd name="T4" fmla="*/ 4 w 24"/>
                      <a:gd name="T5" fmla="*/ 18 h 21"/>
                      <a:gd name="T6" fmla="*/ 7 w 24"/>
                      <a:gd name="T7" fmla="*/ 20 h 21"/>
                      <a:gd name="T8" fmla="*/ 12 w 24"/>
                      <a:gd name="T9" fmla="*/ 21 h 21"/>
                      <a:gd name="T10" fmla="*/ 17 w 24"/>
                      <a:gd name="T11" fmla="*/ 20 h 21"/>
                      <a:gd name="T12" fmla="*/ 20 w 24"/>
                      <a:gd name="T13" fmla="*/ 18 h 21"/>
                      <a:gd name="T14" fmla="*/ 22 w 24"/>
                      <a:gd name="T15" fmla="*/ 15 h 21"/>
                      <a:gd name="T16" fmla="*/ 24 w 24"/>
                      <a:gd name="T17" fmla="*/ 10 h 21"/>
                      <a:gd name="T18" fmla="*/ 22 w 24"/>
                      <a:gd name="T19" fmla="*/ 6 h 21"/>
                      <a:gd name="T20" fmla="*/ 20 w 24"/>
                      <a:gd name="T21" fmla="*/ 3 h 21"/>
                      <a:gd name="T22" fmla="*/ 17 w 24"/>
                      <a:gd name="T23" fmla="*/ 1 h 21"/>
                      <a:gd name="T24" fmla="*/ 12 w 24"/>
                      <a:gd name="T25" fmla="*/ 0 h 21"/>
                      <a:gd name="T26" fmla="*/ 7 w 24"/>
                      <a:gd name="T27" fmla="*/ 1 h 21"/>
                      <a:gd name="T28" fmla="*/ 4 w 24"/>
                      <a:gd name="T29" fmla="*/ 3 h 21"/>
                      <a:gd name="T30" fmla="*/ 2 w 24"/>
                      <a:gd name="T31" fmla="*/ 6 h 21"/>
                      <a:gd name="T32" fmla="*/ 0 w 24"/>
                      <a:gd name="T33" fmla="*/ 10 h 21"/>
                      <a:gd name="T34" fmla="*/ 0 w 24"/>
                      <a:gd name="T35" fmla="*/ 1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24" h="21">
                        <a:moveTo>
                          <a:pt x="0" y="10"/>
                        </a:moveTo>
                        <a:lnTo>
                          <a:pt x="2" y="15"/>
                        </a:lnTo>
                        <a:lnTo>
                          <a:pt x="4" y="18"/>
                        </a:lnTo>
                        <a:lnTo>
                          <a:pt x="7" y="20"/>
                        </a:lnTo>
                        <a:lnTo>
                          <a:pt x="12" y="21"/>
                        </a:lnTo>
                        <a:lnTo>
                          <a:pt x="17" y="20"/>
                        </a:lnTo>
                        <a:lnTo>
                          <a:pt x="20" y="18"/>
                        </a:lnTo>
                        <a:lnTo>
                          <a:pt x="22" y="15"/>
                        </a:lnTo>
                        <a:lnTo>
                          <a:pt x="24" y="10"/>
                        </a:lnTo>
                        <a:lnTo>
                          <a:pt x="22" y="6"/>
                        </a:lnTo>
                        <a:lnTo>
                          <a:pt x="20" y="3"/>
                        </a:lnTo>
                        <a:lnTo>
                          <a:pt x="17" y="1"/>
                        </a:lnTo>
                        <a:lnTo>
                          <a:pt x="12" y="0"/>
                        </a:lnTo>
                        <a:lnTo>
                          <a:pt x="7" y="1"/>
                        </a:lnTo>
                        <a:lnTo>
                          <a:pt x="4" y="3"/>
                        </a:lnTo>
                        <a:lnTo>
                          <a:pt x="2" y="6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3" name="Freeform 103"/>
                  <p:cNvSpPr>
                    <a:spLocks/>
                  </p:cNvSpPr>
                  <p:nvPr/>
                </p:nvSpPr>
                <p:spPr bwMode="auto">
                  <a:xfrm>
                    <a:off x="2781" y="1445"/>
                    <a:ext cx="108" cy="48"/>
                  </a:xfrm>
                  <a:custGeom>
                    <a:avLst/>
                    <a:gdLst>
                      <a:gd name="T0" fmla="*/ 0 w 108"/>
                      <a:gd name="T1" fmla="*/ 40 h 48"/>
                      <a:gd name="T2" fmla="*/ 5 w 108"/>
                      <a:gd name="T3" fmla="*/ 38 h 48"/>
                      <a:gd name="T4" fmla="*/ 16 w 108"/>
                      <a:gd name="T5" fmla="*/ 33 h 48"/>
                      <a:gd name="T6" fmla="*/ 33 w 108"/>
                      <a:gd name="T7" fmla="*/ 27 h 48"/>
                      <a:gd name="T8" fmla="*/ 53 w 108"/>
                      <a:gd name="T9" fmla="*/ 18 h 48"/>
                      <a:gd name="T10" fmla="*/ 73 w 108"/>
                      <a:gd name="T11" fmla="*/ 10 h 48"/>
                      <a:gd name="T12" fmla="*/ 89 w 108"/>
                      <a:gd name="T13" fmla="*/ 4 h 48"/>
                      <a:gd name="T14" fmla="*/ 103 w 108"/>
                      <a:gd name="T15" fmla="*/ 0 h 48"/>
                      <a:gd name="T16" fmla="*/ 108 w 108"/>
                      <a:gd name="T17" fmla="*/ 0 h 48"/>
                      <a:gd name="T18" fmla="*/ 104 w 108"/>
                      <a:gd name="T19" fmla="*/ 4 h 48"/>
                      <a:gd name="T20" fmla="*/ 93 w 108"/>
                      <a:gd name="T21" fmla="*/ 10 h 48"/>
                      <a:gd name="T22" fmla="*/ 74 w 108"/>
                      <a:gd name="T23" fmla="*/ 18 h 48"/>
                      <a:gd name="T24" fmla="*/ 54 w 108"/>
                      <a:gd name="T25" fmla="*/ 27 h 48"/>
                      <a:gd name="T26" fmla="*/ 35 w 108"/>
                      <a:gd name="T27" fmla="*/ 35 h 48"/>
                      <a:gd name="T28" fmla="*/ 16 w 108"/>
                      <a:gd name="T29" fmla="*/ 42 h 48"/>
                      <a:gd name="T30" fmla="*/ 5 w 108"/>
                      <a:gd name="T31" fmla="*/ 47 h 48"/>
                      <a:gd name="T32" fmla="*/ 0 w 108"/>
                      <a:gd name="T33" fmla="*/ 48 h 48"/>
                      <a:gd name="T34" fmla="*/ 0 w 108"/>
                      <a:gd name="T35" fmla="*/ 40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08" h="48">
                        <a:moveTo>
                          <a:pt x="0" y="40"/>
                        </a:moveTo>
                        <a:lnTo>
                          <a:pt x="5" y="38"/>
                        </a:lnTo>
                        <a:lnTo>
                          <a:pt x="16" y="33"/>
                        </a:lnTo>
                        <a:lnTo>
                          <a:pt x="33" y="27"/>
                        </a:lnTo>
                        <a:lnTo>
                          <a:pt x="53" y="18"/>
                        </a:lnTo>
                        <a:lnTo>
                          <a:pt x="73" y="10"/>
                        </a:lnTo>
                        <a:lnTo>
                          <a:pt x="89" y="4"/>
                        </a:lnTo>
                        <a:lnTo>
                          <a:pt x="103" y="0"/>
                        </a:lnTo>
                        <a:lnTo>
                          <a:pt x="108" y="0"/>
                        </a:lnTo>
                        <a:lnTo>
                          <a:pt x="104" y="4"/>
                        </a:lnTo>
                        <a:lnTo>
                          <a:pt x="93" y="10"/>
                        </a:lnTo>
                        <a:lnTo>
                          <a:pt x="74" y="18"/>
                        </a:lnTo>
                        <a:lnTo>
                          <a:pt x="54" y="27"/>
                        </a:lnTo>
                        <a:lnTo>
                          <a:pt x="35" y="35"/>
                        </a:lnTo>
                        <a:lnTo>
                          <a:pt x="16" y="42"/>
                        </a:lnTo>
                        <a:lnTo>
                          <a:pt x="5" y="47"/>
                        </a:lnTo>
                        <a:lnTo>
                          <a:pt x="0" y="48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FFDD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4" name="Freeform 104"/>
                  <p:cNvSpPr>
                    <a:spLocks/>
                  </p:cNvSpPr>
                  <p:nvPr/>
                </p:nvSpPr>
                <p:spPr bwMode="auto">
                  <a:xfrm>
                    <a:off x="2894" y="1468"/>
                    <a:ext cx="63" cy="17"/>
                  </a:xfrm>
                  <a:custGeom>
                    <a:avLst/>
                    <a:gdLst>
                      <a:gd name="T0" fmla="*/ 1 w 63"/>
                      <a:gd name="T1" fmla="*/ 7 h 17"/>
                      <a:gd name="T2" fmla="*/ 5 w 63"/>
                      <a:gd name="T3" fmla="*/ 7 h 17"/>
                      <a:gd name="T4" fmla="*/ 11 w 63"/>
                      <a:gd name="T5" fmla="*/ 5 h 17"/>
                      <a:gd name="T6" fmla="*/ 21 w 63"/>
                      <a:gd name="T7" fmla="*/ 4 h 17"/>
                      <a:gd name="T8" fmla="*/ 33 w 63"/>
                      <a:gd name="T9" fmla="*/ 2 h 17"/>
                      <a:gd name="T10" fmla="*/ 45 w 63"/>
                      <a:gd name="T11" fmla="*/ 0 h 17"/>
                      <a:gd name="T12" fmla="*/ 55 w 63"/>
                      <a:gd name="T13" fmla="*/ 0 h 17"/>
                      <a:gd name="T14" fmla="*/ 61 w 63"/>
                      <a:gd name="T15" fmla="*/ 0 h 17"/>
                      <a:gd name="T16" fmla="*/ 63 w 63"/>
                      <a:gd name="T17" fmla="*/ 2 h 17"/>
                      <a:gd name="T18" fmla="*/ 60 w 63"/>
                      <a:gd name="T19" fmla="*/ 4 h 17"/>
                      <a:gd name="T20" fmla="*/ 53 w 63"/>
                      <a:gd name="T21" fmla="*/ 7 h 17"/>
                      <a:gd name="T22" fmla="*/ 43 w 63"/>
                      <a:gd name="T23" fmla="*/ 9 h 17"/>
                      <a:gd name="T24" fmla="*/ 31 w 63"/>
                      <a:gd name="T25" fmla="*/ 12 h 17"/>
                      <a:gd name="T26" fmla="*/ 20 w 63"/>
                      <a:gd name="T27" fmla="*/ 14 h 17"/>
                      <a:gd name="T28" fmla="*/ 10 w 63"/>
                      <a:gd name="T29" fmla="*/ 15 h 17"/>
                      <a:gd name="T30" fmla="*/ 3 w 63"/>
                      <a:gd name="T31" fmla="*/ 17 h 17"/>
                      <a:gd name="T32" fmla="*/ 0 w 63"/>
                      <a:gd name="T33" fmla="*/ 17 h 17"/>
                      <a:gd name="T34" fmla="*/ 1 w 63"/>
                      <a:gd name="T35" fmla="*/ 7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63" h="17">
                        <a:moveTo>
                          <a:pt x="1" y="7"/>
                        </a:moveTo>
                        <a:lnTo>
                          <a:pt x="5" y="7"/>
                        </a:lnTo>
                        <a:lnTo>
                          <a:pt x="11" y="5"/>
                        </a:lnTo>
                        <a:lnTo>
                          <a:pt x="21" y="4"/>
                        </a:lnTo>
                        <a:lnTo>
                          <a:pt x="33" y="2"/>
                        </a:lnTo>
                        <a:lnTo>
                          <a:pt x="45" y="0"/>
                        </a:lnTo>
                        <a:lnTo>
                          <a:pt x="55" y="0"/>
                        </a:lnTo>
                        <a:lnTo>
                          <a:pt x="61" y="0"/>
                        </a:lnTo>
                        <a:lnTo>
                          <a:pt x="63" y="2"/>
                        </a:lnTo>
                        <a:lnTo>
                          <a:pt x="60" y="4"/>
                        </a:lnTo>
                        <a:lnTo>
                          <a:pt x="53" y="7"/>
                        </a:lnTo>
                        <a:lnTo>
                          <a:pt x="43" y="9"/>
                        </a:lnTo>
                        <a:lnTo>
                          <a:pt x="31" y="12"/>
                        </a:lnTo>
                        <a:lnTo>
                          <a:pt x="20" y="14"/>
                        </a:lnTo>
                        <a:lnTo>
                          <a:pt x="10" y="15"/>
                        </a:lnTo>
                        <a:lnTo>
                          <a:pt x="3" y="17"/>
                        </a:lnTo>
                        <a:lnTo>
                          <a:pt x="0" y="17"/>
                        </a:lnTo>
                        <a:lnTo>
                          <a:pt x="1" y="7"/>
                        </a:lnTo>
                        <a:close/>
                      </a:path>
                    </a:pathLst>
                  </a:custGeom>
                  <a:solidFill>
                    <a:srgbClr val="FFDDF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5" name="Freeform 105"/>
                  <p:cNvSpPr>
                    <a:spLocks/>
                  </p:cNvSpPr>
                  <p:nvPr/>
                </p:nvSpPr>
                <p:spPr bwMode="auto">
                  <a:xfrm>
                    <a:off x="2706" y="1979"/>
                    <a:ext cx="50" cy="140"/>
                  </a:xfrm>
                  <a:custGeom>
                    <a:avLst/>
                    <a:gdLst>
                      <a:gd name="T0" fmla="*/ 50 w 50"/>
                      <a:gd name="T1" fmla="*/ 0 h 140"/>
                      <a:gd name="T2" fmla="*/ 45 w 50"/>
                      <a:gd name="T3" fmla="*/ 4 h 140"/>
                      <a:gd name="T4" fmla="*/ 35 w 50"/>
                      <a:gd name="T5" fmla="*/ 17 h 140"/>
                      <a:gd name="T6" fmla="*/ 21 w 50"/>
                      <a:gd name="T7" fmla="*/ 37 h 140"/>
                      <a:gd name="T8" fmla="*/ 10 w 50"/>
                      <a:gd name="T9" fmla="*/ 69 h 140"/>
                      <a:gd name="T10" fmla="*/ 3 w 50"/>
                      <a:gd name="T11" fmla="*/ 102 h 140"/>
                      <a:gd name="T12" fmla="*/ 0 w 50"/>
                      <a:gd name="T13" fmla="*/ 129 h 140"/>
                      <a:gd name="T14" fmla="*/ 0 w 50"/>
                      <a:gd name="T15" fmla="*/ 140 h 140"/>
                      <a:gd name="T16" fmla="*/ 3 w 50"/>
                      <a:gd name="T17" fmla="*/ 135 h 140"/>
                      <a:gd name="T18" fmla="*/ 6 w 50"/>
                      <a:gd name="T19" fmla="*/ 114 h 140"/>
                      <a:gd name="T20" fmla="*/ 13 w 50"/>
                      <a:gd name="T21" fmla="*/ 89 h 140"/>
                      <a:gd name="T22" fmla="*/ 20 w 50"/>
                      <a:gd name="T23" fmla="*/ 62 h 140"/>
                      <a:gd name="T24" fmla="*/ 31 w 50"/>
                      <a:gd name="T25" fmla="*/ 44 h 140"/>
                      <a:gd name="T26" fmla="*/ 41 w 50"/>
                      <a:gd name="T27" fmla="*/ 29 h 140"/>
                      <a:gd name="T28" fmla="*/ 46 w 50"/>
                      <a:gd name="T29" fmla="*/ 14 h 140"/>
                      <a:gd name="T30" fmla="*/ 50 w 50"/>
                      <a:gd name="T31" fmla="*/ 4 h 140"/>
                      <a:gd name="T32" fmla="*/ 50 w 50"/>
                      <a:gd name="T33" fmla="*/ 0 h 1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140">
                        <a:moveTo>
                          <a:pt x="50" y="0"/>
                        </a:moveTo>
                        <a:lnTo>
                          <a:pt x="45" y="4"/>
                        </a:lnTo>
                        <a:lnTo>
                          <a:pt x="35" y="17"/>
                        </a:lnTo>
                        <a:lnTo>
                          <a:pt x="21" y="37"/>
                        </a:lnTo>
                        <a:lnTo>
                          <a:pt x="10" y="69"/>
                        </a:lnTo>
                        <a:lnTo>
                          <a:pt x="3" y="102"/>
                        </a:lnTo>
                        <a:lnTo>
                          <a:pt x="0" y="129"/>
                        </a:lnTo>
                        <a:lnTo>
                          <a:pt x="0" y="140"/>
                        </a:lnTo>
                        <a:lnTo>
                          <a:pt x="3" y="135"/>
                        </a:lnTo>
                        <a:lnTo>
                          <a:pt x="6" y="114"/>
                        </a:lnTo>
                        <a:lnTo>
                          <a:pt x="13" y="89"/>
                        </a:lnTo>
                        <a:lnTo>
                          <a:pt x="20" y="62"/>
                        </a:lnTo>
                        <a:lnTo>
                          <a:pt x="31" y="44"/>
                        </a:lnTo>
                        <a:lnTo>
                          <a:pt x="41" y="29"/>
                        </a:lnTo>
                        <a:lnTo>
                          <a:pt x="46" y="14"/>
                        </a:lnTo>
                        <a:lnTo>
                          <a:pt x="50" y="4"/>
                        </a:lnTo>
                        <a:lnTo>
                          <a:pt x="50" y="0"/>
                        </a:lnTo>
                        <a:close/>
                      </a:path>
                    </a:pathLst>
                  </a:custGeom>
                  <a:solidFill>
                    <a:srgbClr val="BAE5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6" name="Freeform 106"/>
                  <p:cNvSpPr>
                    <a:spLocks/>
                  </p:cNvSpPr>
                  <p:nvPr/>
                </p:nvSpPr>
                <p:spPr bwMode="auto">
                  <a:xfrm>
                    <a:off x="2909" y="1986"/>
                    <a:ext cx="88" cy="115"/>
                  </a:xfrm>
                  <a:custGeom>
                    <a:avLst/>
                    <a:gdLst>
                      <a:gd name="T0" fmla="*/ 85 w 88"/>
                      <a:gd name="T1" fmla="*/ 0 h 115"/>
                      <a:gd name="T2" fmla="*/ 81 w 88"/>
                      <a:gd name="T3" fmla="*/ 5 h 115"/>
                      <a:gd name="T4" fmla="*/ 70 w 88"/>
                      <a:gd name="T5" fmla="*/ 18 h 115"/>
                      <a:gd name="T6" fmla="*/ 55 w 88"/>
                      <a:gd name="T7" fmla="*/ 37 h 115"/>
                      <a:gd name="T8" fmla="*/ 38 w 88"/>
                      <a:gd name="T9" fmla="*/ 57 h 115"/>
                      <a:gd name="T10" fmla="*/ 21 w 88"/>
                      <a:gd name="T11" fmla="*/ 78 h 115"/>
                      <a:gd name="T12" fmla="*/ 8 w 88"/>
                      <a:gd name="T13" fmla="*/ 97 h 115"/>
                      <a:gd name="T14" fmla="*/ 0 w 88"/>
                      <a:gd name="T15" fmla="*/ 110 h 115"/>
                      <a:gd name="T16" fmla="*/ 0 w 88"/>
                      <a:gd name="T17" fmla="*/ 115 h 115"/>
                      <a:gd name="T18" fmla="*/ 6 w 88"/>
                      <a:gd name="T19" fmla="*/ 110 h 115"/>
                      <a:gd name="T20" fmla="*/ 18 w 88"/>
                      <a:gd name="T21" fmla="*/ 98 h 115"/>
                      <a:gd name="T22" fmla="*/ 33 w 88"/>
                      <a:gd name="T23" fmla="*/ 83 h 115"/>
                      <a:gd name="T24" fmla="*/ 50 w 88"/>
                      <a:gd name="T25" fmla="*/ 65 h 115"/>
                      <a:gd name="T26" fmla="*/ 65 w 88"/>
                      <a:gd name="T27" fmla="*/ 47 h 115"/>
                      <a:gd name="T28" fmla="*/ 76 w 88"/>
                      <a:gd name="T29" fmla="*/ 30 h 115"/>
                      <a:gd name="T30" fmla="*/ 85 w 88"/>
                      <a:gd name="T31" fmla="*/ 18 h 115"/>
                      <a:gd name="T32" fmla="*/ 88 w 88"/>
                      <a:gd name="T33" fmla="*/ 12 h 115"/>
                      <a:gd name="T34" fmla="*/ 86 w 88"/>
                      <a:gd name="T35" fmla="*/ 7 h 115"/>
                      <a:gd name="T36" fmla="*/ 86 w 88"/>
                      <a:gd name="T37" fmla="*/ 3 h 115"/>
                      <a:gd name="T38" fmla="*/ 85 w 88"/>
                      <a:gd name="T39" fmla="*/ 2 h 115"/>
                      <a:gd name="T40" fmla="*/ 85 w 88"/>
                      <a:gd name="T41" fmla="*/ 0 h 1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88" h="115">
                        <a:moveTo>
                          <a:pt x="85" y="0"/>
                        </a:moveTo>
                        <a:lnTo>
                          <a:pt x="81" y="5"/>
                        </a:lnTo>
                        <a:lnTo>
                          <a:pt x="70" y="18"/>
                        </a:lnTo>
                        <a:lnTo>
                          <a:pt x="55" y="37"/>
                        </a:lnTo>
                        <a:lnTo>
                          <a:pt x="38" y="57"/>
                        </a:lnTo>
                        <a:lnTo>
                          <a:pt x="21" y="78"/>
                        </a:lnTo>
                        <a:lnTo>
                          <a:pt x="8" y="97"/>
                        </a:lnTo>
                        <a:lnTo>
                          <a:pt x="0" y="110"/>
                        </a:lnTo>
                        <a:lnTo>
                          <a:pt x="0" y="115"/>
                        </a:lnTo>
                        <a:lnTo>
                          <a:pt x="6" y="110"/>
                        </a:lnTo>
                        <a:lnTo>
                          <a:pt x="18" y="98"/>
                        </a:lnTo>
                        <a:lnTo>
                          <a:pt x="33" y="83"/>
                        </a:lnTo>
                        <a:lnTo>
                          <a:pt x="50" y="65"/>
                        </a:lnTo>
                        <a:lnTo>
                          <a:pt x="65" y="47"/>
                        </a:lnTo>
                        <a:lnTo>
                          <a:pt x="76" y="30"/>
                        </a:lnTo>
                        <a:lnTo>
                          <a:pt x="85" y="18"/>
                        </a:lnTo>
                        <a:lnTo>
                          <a:pt x="88" y="12"/>
                        </a:lnTo>
                        <a:lnTo>
                          <a:pt x="86" y="7"/>
                        </a:lnTo>
                        <a:lnTo>
                          <a:pt x="86" y="3"/>
                        </a:lnTo>
                        <a:lnTo>
                          <a:pt x="85" y="2"/>
                        </a:lnTo>
                        <a:lnTo>
                          <a:pt x="85" y="0"/>
                        </a:lnTo>
                        <a:close/>
                      </a:path>
                    </a:pathLst>
                  </a:custGeom>
                  <a:solidFill>
                    <a:srgbClr val="BAE5F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7" name="Freeform 107"/>
                  <p:cNvSpPr>
                    <a:spLocks/>
                  </p:cNvSpPr>
                  <p:nvPr/>
                </p:nvSpPr>
                <p:spPr bwMode="auto">
                  <a:xfrm>
                    <a:off x="1879" y="1114"/>
                    <a:ext cx="655" cy="1014"/>
                  </a:xfrm>
                  <a:custGeom>
                    <a:avLst/>
                    <a:gdLst>
                      <a:gd name="T0" fmla="*/ 569 w 655"/>
                      <a:gd name="T1" fmla="*/ 842 h 1014"/>
                      <a:gd name="T2" fmla="*/ 582 w 655"/>
                      <a:gd name="T3" fmla="*/ 847 h 1014"/>
                      <a:gd name="T4" fmla="*/ 607 w 655"/>
                      <a:gd name="T5" fmla="*/ 842 h 1014"/>
                      <a:gd name="T6" fmla="*/ 630 w 655"/>
                      <a:gd name="T7" fmla="*/ 822 h 1014"/>
                      <a:gd name="T8" fmla="*/ 639 w 655"/>
                      <a:gd name="T9" fmla="*/ 794 h 1014"/>
                      <a:gd name="T10" fmla="*/ 630 w 655"/>
                      <a:gd name="T11" fmla="*/ 764 h 1014"/>
                      <a:gd name="T12" fmla="*/ 620 w 655"/>
                      <a:gd name="T13" fmla="*/ 754 h 1014"/>
                      <a:gd name="T14" fmla="*/ 655 w 655"/>
                      <a:gd name="T15" fmla="*/ 674 h 1014"/>
                      <a:gd name="T16" fmla="*/ 559 w 655"/>
                      <a:gd name="T17" fmla="*/ 636 h 1014"/>
                      <a:gd name="T18" fmla="*/ 537 w 655"/>
                      <a:gd name="T19" fmla="*/ 582 h 1014"/>
                      <a:gd name="T20" fmla="*/ 502 w 655"/>
                      <a:gd name="T21" fmla="*/ 536 h 1014"/>
                      <a:gd name="T22" fmla="*/ 461 w 655"/>
                      <a:gd name="T23" fmla="*/ 504 h 1014"/>
                      <a:gd name="T24" fmla="*/ 411 w 655"/>
                      <a:gd name="T25" fmla="*/ 483 h 1014"/>
                      <a:gd name="T26" fmla="*/ 381 w 655"/>
                      <a:gd name="T27" fmla="*/ 463 h 1014"/>
                      <a:gd name="T28" fmla="*/ 412 w 655"/>
                      <a:gd name="T29" fmla="*/ 456 h 1014"/>
                      <a:gd name="T30" fmla="*/ 441 w 655"/>
                      <a:gd name="T31" fmla="*/ 441 h 1014"/>
                      <a:gd name="T32" fmla="*/ 471 w 655"/>
                      <a:gd name="T33" fmla="*/ 409 h 1014"/>
                      <a:gd name="T34" fmla="*/ 494 w 655"/>
                      <a:gd name="T35" fmla="*/ 353 h 1014"/>
                      <a:gd name="T36" fmla="*/ 507 w 655"/>
                      <a:gd name="T37" fmla="*/ 98 h 1014"/>
                      <a:gd name="T38" fmla="*/ 525 w 655"/>
                      <a:gd name="T39" fmla="*/ 43 h 1014"/>
                      <a:gd name="T40" fmla="*/ 515 w 655"/>
                      <a:gd name="T41" fmla="*/ 23 h 1014"/>
                      <a:gd name="T42" fmla="*/ 485 w 655"/>
                      <a:gd name="T43" fmla="*/ 13 h 1014"/>
                      <a:gd name="T44" fmla="*/ 444 w 655"/>
                      <a:gd name="T45" fmla="*/ 22 h 1014"/>
                      <a:gd name="T46" fmla="*/ 407 w 655"/>
                      <a:gd name="T47" fmla="*/ 37 h 1014"/>
                      <a:gd name="T48" fmla="*/ 381 w 655"/>
                      <a:gd name="T49" fmla="*/ 8 h 1014"/>
                      <a:gd name="T50" fmla="*/ 334 w 655"/>
                      <a:gd name="T51" fmla="*/ 7 h 1014"/>
                      <a:gd name="T52" fmla="*/ 282 w 655"/>
                      <a:gd name="T53" fmla="*/ 45 h 1014"/>
                      <a:gd name="T54" fmla="*/ 243 w 655"/>
                      <a:gd name="T55" fmla="*/ 88 h 1014"/>
                      <a:gd name="T56" fmla="*/ 244 w 655"/>
                      <a:gd name="T57" fmla="*/ 363 h 1014"/>
                      <a:gd name="T58" fmla="*/ 279 w 655"/>
                      <a:gd name="T59" fmla="*/ 426 h 1014"/>
                      <a:gd name="T60" fmla="*/ 302 w 655"/>
                      <a:gd name="T61" fmla="*/ 444 h 1014"/>
                      <a:gd name="T62" fmla="*/ 329 w 655"/>
                      <a:gd name="T63" fmla="*/ 458 h 1014"/>
                      <a:gd name="T64" fmla="*/ 342 w 655"/>
                      <a:gd name="T65" fmla="*/ 476 h 1014"/>
                      <a:gd name="T66" fmla="*/ 279 w 655"/>
                      <a:gd name="T67" fmla="*/ 489 h 1014"/>
                      <a:gd name="T68" fmla="*/ 226 w 655"/>
                      <a:gd name="T69" fmla="*/ 521 h 1014"/>
                      <a:gd name="T70" fmla="*/ 76 w 655"/>
                      <a:gd name="T71" fmla="*/ 526 h 1014"/>
                      <a:gd name="T72" fmla="*/ 88 w 655"/>
                      <a:gd name="T73" fmla="*/ 428 h 1014"/>
                      <a:gd name="T74" fmla="*/ 106 w 655"/>
                      <a:gd name="T75" fmla="*/ 413 h 1014"/>
                      <a:gd name="T76" fmla="*/ 114 w 655"/>
                      <a:gd name="T77" fmla="*/ 379 h 1014"/>
                      <a:gd name="T78" fmla="*/ 104 w 655"/>
                      <a:gd name="T79" fmla="*/ 348 h 1014"/>
                      <a:gd name="T80" fmla="*/ 78 w 655"/>
                      <a:gd name="T81" fmla="*/ 326 h 1014"/>
                      <a:gd name="T82" fmla="*/ 51 w 655"/>
                      <a:gd name="T83" fmla="*/ 248 h 1014"/>
                      <a:gd name="T84" fmla="*/ 23 w 655"/>
                      <a:gd name="T85" fmla="*/ 335 h 1014"/>
                      <a:gd name="T86" fmla="*/ 0 w 655"/>
                      <a:gd name="T87" fmla="*/ 379 h 1014"/>
                      <a:gd name="T88" fmla="*/ 9 w 655"/>
                      <a:gd name="T89" fmla="*/ 413 h 1014"/>
                      <a:gd name="T90" fmla="*/ 29 w 655"/>
                      <a:gd name="T91" fmla="*/ 429 h 1014"/>
                      <a:gd name="T92" fmla="*/ 44 w 655"/>
                      <a:gd name="T93" fmla="*/ 551 h 1014"/>
                      <a:gd name="T94" fmla="*/ 154 w 655"/>
                      <a:gd name="T95" fmla="*/ 629 h 1014"/>
                      <a:gd name="T96" fmla="*/ 148 w 655"/>
                      <a:gd name="T97" fmla="*/ 1014 h 10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655" h="1014">
                        <a:moveTo>
                          <a:pt x="560" y="1010"/>
                        </a:moveTo>
                        <a:lnTo>
                          <a:pt x="560" y="862"/>
                        </a:lnTo>
                        <a:lnTo>
                          <a:pt x="569" y="842"/>
                        </a:lnTo>
                        <a:lnTo>
                          <a:pt x="572" y="844"/>
                        </a:lnTo>
                        <a:lnTo>
                          <a:pt x="577" y="845"/>
                        </a:lnTo>
                        <a:lnTo>
                          <a:pt x="582" y="847"/>
                        </a:lnTo>
                        <a:lnTo>
                          <a:pt x="587" y="847"/>
                        </a:lnTo>
                        <a:lnTo>
                          <a:pt x="597" y="845"/>
                        </a:lnTo>
                        <a:lnTo>
                          <a:pt x="607" y="842"/>
                        </a:lnTo>
                        <a:lnTo>
                          <a:pt x="615" y="837"/>
                        </a:lnTo>
                        <a:lnTo>
                          <a:pt x="624" y="830"/>
                        </a:lnTo>
                        <a:lnTo>
                          <a:pt x="630" y="822"/>
                        </a:lnTo>
                        <a:lnTo>
                          <a:pt x="635" y="814"/>
                        </a:lnTo>
                        <a:lnTo>
                          <a:pt x="637" y="804"/>
                        </a:lnTo>
                        <a:lnTo>
                          <a:pt x="639" y="794"/>
                        </a:lnTo>
                        <a:lnTo>
                          <a:pt x="637" y="782"/>
                        </a:lnTo>
                        <a:lnTo>
                          <a:pt x="635" y="772"/>
                        </a:lnTo>
                        <a:lnTo>
                          <a:pt x="630" y="764"/>
                        </a:lnTo>
                        <a:lnTo>
                          <a:pt x="624" y="757"/>
                        </a:lnTo>
                        <a:lnTo>
                          <a:pt x="622" y="756"/>
                        </a:lnTo>
                        <a:lnTo>
                          <a:pt x="620" y="754"/>
                        </a:lnTo>
                        <a:lnTo>
                          <a:pt x="619" y="752"/>
                        </a:lnTo>
                        <a:lnTo>
                          <a:pt x="617" y="751"/>
                        </a:lnTo>
                        <a:lnTo>
                          <a:pt x="655" y="674"/>
                        </a:lnTo>
                        <a:lnTo>
                          <a:pt x="564" y="674"/>
                        </a:lnTo>
                        <a:lnTo>
                          <a:pt x="562" y="654"/>
                        </a:lnTo>
                        <a:lnTo>
                          <a:pt x="559" y="636"/>
                        </a:lnTo>
                        <a:lnTo>
                          <a:pt x="552" y="617"/>
                        </a:lnTo>
                        <a:lnTo>
                          <a:pt x="545" y="599"/>
                        </a:lnTo>
                        <a:lnTo>
                          <a:pt x="537" y="582"/>
                        </a:lnTo>
                        <a:lnTo>
                          <a:pt x="527" y="566"/>
                        </a:lnTo>
                        <a:lnTo>
                          <a:pt x="515" y="551"/>
                        </a:lnTo>
                        <a:lnTo>
                          <a:pt x="502" y="536"/>
                        </a:lnTo>
                        <a:lnTo>
                          <a:pt x="489" y="524"/>
                        </a:lnTo>
                        <a:lnTo>
                          <a:pt x="476" y="513"/>
                        </a:lnTo>
                        <a:lnTo>
                          <a:pt x="461" y="504"/>
                        </a:lnTo>
                        <a:lnTo>
                          <a:pt x="444" y="496"/>
                        </a:lnTo>
                        <a:lnTo>
                          <a:pt x="429" y="488"/>
                        </a:lnTo>
                        <a:lnTo>
                          <a:pt x="411" y="483"/>
                        </a:lnTo>
                        <a:lnTo>
                          <a:pt x="394" y="479"/>
                        </a:lnTo>
                        <a:lnTo>
                          <a:pt x="376" y="476"/>
                        </a:lnTo>
                        <a:lnTo>
                          <a:pt x="381" y="463"/>
                        </a:lnTo>
                        <a:lnTo>
                          <a:pt x="391" y="461"/>
                        </a:lnTo>
                        <a:lnTo>
                          <a:pt x="402" y="459"/>
                        </a:lnTo>
                        <a:lnTo>
                          <a:pt x="412" y="456"/>
                        </a:lnTo>
                        <a:lnTo>
                          <a:pt x="422" y="451"/>
                        </a:lnTo>
                        <a:lnTo>
                          <a:pt x="431" y="446"/>
                        </a:lnTo>
                        <a:lnTo>
                          <a:pt x="441" y="441"/>
                        </a:lnTo>
                        <a:lnTo>
                          <a:pt x="449" y="434"/>
                        </a:lnTo>
                        <a:lnTo>
                          <a:pt x="457" y="426"/>
                        </a:lnTo>
                        <a:lnTo>
                          <a:pt x="471" y="409"/>
                        </a:lnTo>
                        <a:lnTo>
                          <a:pt x="482" y="393"/>
                        </a:lnTo>
                        <a:lnTo>
                          <a:pt x="489" y="373"/>
                        </a:lnTo>
                        <a:lnTo>
                          <a:pt x="494" y="353"/>
                        </a:lnTo>
                        <a:lnTo>
                          <a:pt x="550" y="349"/>
                        </a:lnTo>
                        <a:lnTo>
                          <a:pt x="499" y="111"/>
                        </a:lnTo>
                        <a:lnTo>
                          <a:pt x="507" y="98"/>
                        </a:lnTo>
                        <a:lnTo>
                          <a:pt x="517" y="82"/>
                        </a:lnTo>
                        <a:lnTo>
                          <a:pt x="525" y="62"/>
                        </a:lnTo>
                        <a:lnTo>
                          <a:pt x="525" y="43"/>
                        </a:lnTo>
                        <a:lnTo>
                          <a:pt x="524" y="35"/>
                        </a:lnTo>
                        <a:lnTo>
                          <a:pt x="520" y="28"/>
                        </a:lnTo>
                        <a:lnTo>
                          <a:pt x="515" y="23"/>
                        </a:lnTo>
                        <a:lnTo>
                          <a:pt x="509" y="18"/>
                        </a:lnTo>
                        <a:lnTo>
                          <a:pt x="497" y="15"/>
                        </a:lnTo>
                        <a:lnTo>
                          <a:pt x="485" y="13"/>
                        </a:lnTo>
                        <a:lnTo>
                          <a:pt x="472" y="13"/>
                        </a:lnTo>
                        <a:lnTo>
                          <a:pt x="459" y="17"/>
                        </a:lnTo>
                        <a:lnTo>
                          <a:pt x="444" y="22"/>
                        </a:lnTo>
                        <a:lnTo>
                          <a:pt x="431" y="27"/>
                        </a:lnTo>
                        <a:lnTo>
                          <a:pt x="419" y="32"/>
                        </a:lnTo>
                        <a:lnTo>
                          <a:pt x="407" y="37"/>
                        </a:lnTo>
                        <a:lnTo>
                          <a:pt x="401" y="27"/>
                        </a:lnTo>
                        <a:lnTo>
                          <a:pt x="392" y="17"/>
                        </a:lnTo>
                        <a:lnTo>
                          <a:pt x="381" y="8"/>
                        </a:lnTo>
                        <a:lnTo>
                          <a:pt x="366" y="2"/>
                        </a:lnTo>
                        <a:lnTo>
                          <a:pt x="351" y="0"/>
                        </a:lnTo>
                        <a:lnTo>
                          <a:pt x="334" y="7"/>
                        </a:lnTo>
                        <a:lnTo>
                          <a:pt x="316" y="17"/>
                        </a:lnTo>
                        <a:lnTo>
                          <a:pt x="299" y="30"/>
                        </a:lnTo>
                        <a:lnTo>
                          <a:pt x="282" y="45"/>
                        </a:lnTo>
                        <a:lnTo>
                          <a:pt x="267" y="60"/>
                        </a:lnTo>
                        <a:lnTo>
                          <a:pt x="254" y="75"/>
                        </a:lnTo>
                        <a:lnTo>
                          <a:pt x="243" y="88"/>
                        </a:lnTo>
                        <a:lnTo>
                          <a:pt x="239" y="92"/>
                        </a:lnTo>
                        <a:lnTo>
                          <a:pt x="243" y="338"/>
                        </a:lnTo>
                        <a:lnTo>
                          <a:pt x="244" y="363"/>
                        </a:lnTo>
                        <a:lnTo>
                          <a:pt x="252" y="386"/>
                        </a:lnTo>
                        <a:lnTo>
                          <a:pt x="264" y="408"/>
                        </a:lnTo>
                        <a:lnTo>
                          <a:pt x="279" y="426"/>
                        </a:lnTo>
                        <a:lnTo>
                          <a:pt x="286" y="433"/>
                        </a:lnTo>
                        <a:lnTo>
                          <a:pt x="294" y="439"/>
                        </a:lnTo>
                        <a:lnTo>
                          <a:pt x="302" y="444"/>
                        </a:lnTo>
                        <a:lnTo>
                          <a:pt x="311" y="449"/>
                        </a:lnTo>
                        <a:lnTo>
                          <a:pt x="319" y="454"/>
                        </a:lnTo>
                        <a:lnTo>
                          <a:pt x="329" y="458"/>
                        </a:lnTo>
                        <a:lnTo>
                          <a:pt x="337" y="459"/>
                        </a:lnTo>
                        <a:lnTo>
                          <a:pt x="347" y="461"/>
                        </a:lnTo>
                        <a:lnTo>
                          <a:pt x="342" y="476"/>
                        </a:lnTo>
                        <a:lnTo>
                          <a:pt x="321" y="478"/>
                        </a:lnTo>
                        <a:lnTo>
                          <a:pt x="299" y="483"/>
                        </a:lnTo>
                        <a:lnTo>
                          <a:pt x="279" y="489"/>
                        </a:lnTo>
                        <a:lnTo>
                          <a:pt x="261" y="498"/>
                        </a:lnTo>
                        <a:lnTo>
                          <a:pt x="243" y="509"/>
                        </a:lnTo>
                        <a:lnTo>
                          <a:pt x="226" y="521"/>
                        </a:lnTo>
                        <a:lnTo>
                          <a:pt x="209" y="534"/>
                        </a:lnTo>
                        <a:lnTo>
                          <a:pt x="196" y="549"/>
                        </a:lnTo>
                        <a:lnTo>
                          <a:pt x="76" y="526"/>
                        </a:lnTo>
                        <a:lnTo>
                          <a:pt x="76" y="434"/>
                        </a:lnTo>
                        <a:lnTo>
                          <a:pt x="83" y="431"/>
                        </a:lnTo>
                        <a:lnTo>
                          <a:pt x="88" y="428"/>
                        </a:lnTo>
                        <a:lnTo>
                          <a:pt x="93" y="424"/>
                        </a:lnTo>
                        <a:lnTo>
                          <a:pt x="98" y="421"/>
                        </a:lnTo>
                        <a:lnTo>
                          <a:pt x="106" y="413"/>
                        </a:lnTo>
                        <a:lnTo>
                          <a:pt x="111" y="403"/>
                        </a:lnTo>
                        <a:lnTo>
                          <a:pt x="113" y="391"/>
                        </a:lnTo>
                        <a:lnTo>
                          <a:pt x="114" y="379"/>
                        </a:lnTo>
                        <a:lnTo>
                          <a:pt x="113" y="368"/>
                        </a:lnTo>
                        <a:lnTo>
                          <a:pt x="109" y="358"/>
                        </a:lnTo>
                        <a:lnTo>
                          <a:pt x="104" y="348"/>
                        </a:lnTo>
                        <a:lnTo>
                          <a:pt x="98" y="340"/>
                        </a:lnTo>
                        <a:lnTo>
                          <a:pt x="88" y="330"/>
                        </a:lnTo>
                        <a:lnTo>
                          <a:pt x="78" y="326"/>
                        </a:lnTo>
                        <a:lnTo>
                          <a:pt x="71" y="325"/>
                        </a:lnTo>
                        <a:lnTo>
                          <a:pt x="63" y="323"/>
                        </a:lnTo>
                        <a:lnTo>
                          <a:pt x="51" y="248"/>
                        </a:lnTo>
                        <a:lnTo>
                          <a:pt x="31" y="253"/>
                        </a:lnTo>
                        <a:lnTo>
                          <a:pt x="39" y="326"/>
                        </a:lnTo>
                        <a:lnTo>
                          <a:pt x="23" y="335"/>
                        </a:lnTo>
                        <a:lnTo>
                          <a:pt x="11" y="346"/>
                        </a:lnTo>
                        <a:lnTo>
                          <a:pt x="3" y="361"/>
                        </a:lnTo>
                        <a:lnTo>
                          <a:pt x="0" y="379"/>
                        </a:lnTo>
                        <a:lnTo>
                          <a:pt x="1" y="391"/>
                        </a:lnTo>
                        <a:lnTo>
                          <a:pt x="5" y="403"/>
                        </a:lnTo>
                        <a:lnTo>
                          <a:pt x="9" y="413"/>
                        </a:lnTo>
                        <a:lnTo>
                          <a:pt x="16" y="421"/>
                        </a:lnTo>
                        <a:lnTo>
                          <a:pt x="23" y="426"/>
                        </a:lnTo>
                        <a:lnTo>
                          <a:pt x="29" y="429"/>
                        </a:lnTo>
                        <a:lnTo>
                          <a:pt x="38" y="433"/>
                        </a:lnTo>
                        <a:lnTo>
                          <a:pt x="44" y="436"/>
                        </a:lnTo>
                        <a:lnTo>
                          <a:pt x="44" y="551"/>
                        </a:lnTo>
                        <a:lnTo>
                          <a:pt x="176" y="579"/>
                        </a:lnTo>
                        <a:lnTo>
                          <a:pt x="164" y="602"/>
                        </a:lnTo>
                        <a:lnTo>
                          <a:pt x="154" y="629"/>
                        </a:lnTo>
                        <a:lnTo>
                          <a:pt x="149" y="656"/>
                        </a:lnTo>
                        <a:lnTo>
                          <a:pt x="148" y="684"/>
                        </a:lnTo>
                        <a:lnTo>
                          <a:pt x="148" y="1014"/>
                        </a:lnTo>
                        <a:lnTo>
                          <a:pt x="560" y="10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8" name="Freeform 108"/>
                  <p:cNvSpPr>
                    <a:spLocks/>
                  </p:cNvSpPr>
                  <p:nvPr/>
                </p:nvSpPr>
                <p:spPr bwMode="auto">
                  <a:xfrm>
                    <a:off x="2315" y="1820"/>
                    <a:ext cx="166" cy="136"/>
                  </a:xfrm>
                  <a:custGeom>
                    <a:avLst/>
                    <a:gdLst>
                      <a:gd name="T0" fmla="*/ 98 w 166"/>
                      <a:gd name="T1" fmla="*/ 88 h 136"/>
                      <a:gd name="T2" fmla="*/ 98 w 166"/>
                      <a:gd name="T3" fmla="*/ 95 h 136"/>
                      <a:gd name="T4" fmla="*/ 99 w 166"/>
                      <a:gd name="T5" fmla="*/ 103 h 136"/>
                      <a:gd name="T6" fmla="*/ 103 w 166"/>
                      <a:gd name="T7" fmla="*/ 110 h 136"/>
                      <a:gd name="T8" fmla="*/ 106 w 166"/>
                      <a:gd name="T9" fmla="*/ 116 h 136"/>
                      <a:gd name="T10" fmla="*/ 98 w 166"/>
                      <a:gd name="T11" fmla="*/ 136 h 136"/>
                      <a:gd name="T12" fmla="*/ 0 w 166"/>
                      <a:gd name="T13" fmla="*/ 136 h 136"/>
                      <a:gd name="T14" fmla="*/ 66 w 166"/>
                      <a:gd name="T15" fmla="*/ 0 h 136"/>
                      <a:gd name="T16" fmla="*/ 166 w 166"/>
                      <a:gd name="T17" fmla="*/ 0 h 136"/>
                      <a:gd name="T18" fmla="*/ 149 w 166"/>
                      <a:gd name="T19" fmla="*/ 35 h 136"/>
                      <a:gd name="T20" fmla="*/ 139 w 166"/>
                      <a:gd name="T21" fmla="*/ 36 h 136"/>
                      <a:gd name="T22" fmla="*/ 129 w 166"/>
                      <a:gd name="T23" fmla="*/ 40 h 136"/>
                      <a:gd name="T24" fmla="*/ 121 w 166"/>
                      <a:gd name="T25" fmla="*/ 45 h 136"/>
                      <a:gd name="T26" fmla="*/ 113 w 166"/>
                      <a:gd name="T27" fmla="*/ 51 h 136"/>
                      <a:gd name="T28" fmla="*/ 106 w 166"/>
                      <a:gd name="T29" fmla="*/ 60 h 136"/>
                      <a:gd name="T30" fmla="*/ 101 w 166"/>
                      <a:gd name="T31" fmla="*/ 68 h 136"/>
                      <a:gd name="T32" fmla="*/ 99 w 166"/>
                      <a:gd name="T33" fmla="*/ 78 h 136"/>
                      <a:gd name="T34" fmla="*/ 98 w 166"/>
                      <a:gd name="T35" fmla="*/ 88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66" h="136">
                        <a:moveTo>
                          <a:pt x="98" y="88"/>
                        </a:moveTo>
                        <a:lnTo>
                          <a:pt x="98" y="95"/>
                        </a:lnTo>
                        <a:lnTo>
                          <a:pt x="99" y="103"/>
                        </a:lnTo>
                        <a:lnTo>
                          <a:pt x="103" y="110"/>
                        </a:lnTo>
                        <a:lnTo>
                          <a:pt x="106" y="116"/>
                        </a:lnTo>
                        <a:lnTo>
                          <a:pt x="98" y="136"/>
                        </a:lnTo>
                        <a:lnTo>
                          <a:pt x="0" y="136"/>
                        </a:lnTo>
                        <a:lnTo>
                          <a:pt x="66" y="0"/>
                        </a:lnTo>
                        <a:lnTo>
                          <a:pt x="166" y="0"/>
                        </a:lnTo>
                        <a:lnTo>
                          <a:pt x="149" y="35"/>
                        </a:lnTo>
                        <a:lnTo>
                          <a:pt x="139" y="36"/>
                        </a:lnTo>
                        <a:lnTo>
                          <a:pt x="129" y="40"/>
                        </a:lnTo>
                        <a:lnTo>
                          <a:pt x="121" y="45"/>
                        </a:lnTo>
                        <a:lnTo>
                          <a:pt x="113" y="51"/>
                        </a:lnTo>
                        <a:lnTo>
                          <a:pt x="106" y="60"/>
                        </a:lnTo>
                        <a:lnTo>
                          <a:pt x="101" y="68"/>
                        </a:lnTo>
                        <a:lnTo>
                          <a:pt x="99" y="78"/>
                        </a:lnTo>
                        <a:lnTo>
                          <a:pt x="98" y="88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49" name="Freeform 109"/>
                  <p:cNvSpPr>
                    <a:spLocks/>
                  </p:cNvSpPr>
                  <p:nvPr/>
                </p:nvSpPr>
                <p:spPr bwMode="auto">
                  <a:xfrm>
                    <a:off x="2250" y="1652"/>
                    <a:ext cx="159" cy="442"/>
                  </a:xfrm>
                  <a:custGeom>
                    <a:avLst/>
                    <a:gdLst>
                      <a:gd name="T0" fmla="*/ 159 w 159"/>
                      <a:gd name="T1" fmla="*/ 136 h 442"/>
                      <a:gd name="T2" fmla="*/ 113 w 159"/>
                      <a:gd name="T3" fmla="*/ 136 h 442"/>
                      <a:gd name="T4" fmla="*/ 5 w 159"/>
                      <a:gd name="T5" fmla="*/ 336 h 442"/>
                      <a:gd name="T6" fmla="*/ 158 w 159"/>
                      <a:gd name="T7" fmla="*/ 336 h 442"/>
                      <a:gd name="T8" fmla="*/ 158 w 159"/>
                      <a:gd name="T9" fmla="*/ 441 h 442"/>
                      <a:gd name="T10" fmla="*/ 0 w 159"/>
                      <a:gd name="T11" fmla="*/ 442 h 442"/>
                      <a:gd name="T12" fmla="*/ 0 w 159"/>
                      <a:gd name="T13" fmla="*/ 163 h 442"/>
                      <a:gd name="T14" fmla="*/ 83 w 159"/>
                      <a:gd name="T15" fmla="*/ 0 h 442"/>
                      <a:gd name="T16" fmla="*/ 90 w 159"/>
                      <a:gd name="T17" fmla="*/ 5 h 442"/>
                      <a:gd name="T18" fmla="*/ 96 w 159"/>
                      <a:gd name="T19" fmla="*/ 10 h 442"/>
                      <a:gd name="T20" fmla="*/ 103 w 159"/>
                      <a:gd name="T21" fmla="*/ 15 h 442"/>
                      <a:gd name="T22" fmla="*/ 110 w 159"/>
                      <a:gd name="T23" fmla="*/ 21 h 442"/>
                      <a:gd name="T24" fmla="*/ 119 w 159"/>
                      <a:gd name="T25" fmla="*/ 33 h 442"/>
                      <a:gd name="T26" fmla="*/ 129 w 159"/>
                      <a:gd name="T27" fmla="*/ 46 h 442"/>
                      <a:gd name="T28" fmla="*/ 138 w 159"/>
                      <a:gd name="T29" fmla="*/ 59 h 442"/>
                      <a:gd name="T30" fmla="*/ 144 w 159"/>
                      <a:gd name="T31" fmla="*/ 74 h 442"/>
                      <a:gd name="T32" fmla="*/ 151 w 159"/>
                      <a:gd name="T33" fmla="*/ 89 h 442"/>
                      <a:gd name="T34" fmla="*/ 154 w 159"/>
                      <a:gd name="T35" fmla="*/ 104 h 442"/>
                      <a:gd name="T36" fmla="*/ 158 w 159"/>
                      <a:gd name="T37" fmla="*/ 119 h 442"/>
                      <a:gd name="T38" fmla="*/ 159 w 159"/>
                      <a:gd name="T39" fmla="*/ 136 h 4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9" h="442">
                        <a:moveTo>
                          <a:pt x="159" y="136"/>
                        </a:moveTo>
                        <a:lnTo>
                          <a:pt x="113" y="136"/>
                        </a:lnTo>
                        <a:lnTo>
                          <a:pt x="5" y="336"/>
                        </a:lnTo>
                        <a:lnTo>
                          <a:pt x="158" y="336"/>
                        </a:lnTo>
                        <a:lnTo>
                          <a:pt x="158" y="441"/>
                        </a:lnTo>
                        <a:lnTo>
                          <a:pt x="0" y="442"/>
                        </a:lnTo>
                        <a:lnTo>
                          <a:pt x="0" y="163"/>
                        </a:lnTo>
                        <a:lnTo>
                          <a:pt x="83" y="0"/>
                        </a:lnTo>
                        <a:lnTo>
                          <a:pt x="90" y="5"/>
                        </a:lnTo>
                        <a:lnTo>
                          <a:pt x="96" y="10"/>
                        </a:lnTo>
                        <a:lnTo>
                          <a:pt x="103" y="15"/>
                        </a:lnTo>
                        <a:lnTo>
                          <a:pt x="110" y="21"/>
                        </a:lnTo>
                        <a:lnTo>
                          <a:pt x="119" y="33"/>
                        </a:lnTo>
                        <a:lnTo>
                          <a:pt x="129" y="46"/>
                        </a:lnTo>
                        <a:lnTo>
                          <a:pt x="138" y="59"/>
                        </a:lnTo>
                        <a:lnTo>
                          <a:pt x="144" y="74"/>
                        </a:lnTo>
                        <a:lnTo>
                          <a:pt x="151" y="89"/>
                        </a:lnTo>
                        <a:lnTo>
                          <a:pt x="154" y="104"/>
                        </a:lnTo>
                        <a:lnTo>
                          <a:pt x="158" y="119"/>
                        </a:lnTo>
                        <a:lnTo>
                          <a:pt x="159" y="136"/>
                        </a:lnTo>
                        <a:close/>
                      </a:path>
                    </a:pathLst>
                  </a:custGeom>
                  <a:solidFill>
                    <a:srgbClr val="0000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0" name="Freeform 110"/>
                  <p:cNvSpPr>
                    <a:spLocks/>
                  </p:cNvSpPr>
                  <p:nvPr/>
                </p:nvSpPr>
                <p:spPr bwMode="auto">
                  <a:xfrm>
                    <a:off x="2251" y="1653"/>
                    <a:ext cx="158" cy="438"/>
                  </a:xfrm>
                  <a:custGeom>
                    <a:avLst/>
                    <a:gdLst>
                      <a:gd name="T0" fmla="*/ 158 w 158"/>
                      <a:gd name="T1" fmla="*/ 135 h 438"/>
                      <a:gd name="T2" fmla="*/ 112 w 158"/>
                      <a:gd name="T3" fmla="*/ 135 h 438"/>
                      <a:gd name="T4" fmla="*/ 5 w 158"/>
                      <a:gd name="T5" fmla="*/ 335 h 438"/>
                      <a:gd name="T6" fmla="*/ 153 w 158"/>
                      <a:gd name="T7" fmla="*/ 335 h 438"/>
                      <a:gd name="T8" fmla="*/ 153 w 158"/>
                      <a:gd name="T9" fmla="*/ 438 h 438"/>
                      <a:gd name="T10" fmla="*/ 0 w 158"/>
                      <a:gd name="T11" fmla="*/ 438 h 438"/>
                      <a:gd name="T12" fmla="*/ 0 w 158"/>
                      <a:gd name="T13" fmla="*/ 162 h 438"/>
                      <a:gd name="T14" fmla="*/ 82 w 158"/>
                      <a:gd name="T15" fmla="*/ 0 h 438"/>
                      <a:gd name="T16" fmla="*/ 89 w 158"/>
                      <a:gd name="T17" fmla="*/ 5 h 438"/>
                      <a:gd name="T18" fmla="*/ 95 w 158"/>
                      <a:gd name="T19" fmla="*/ 10 h 438"/>
                      <a:gd name="T20" fmla="*/ 102 w 158"/>
                      <a:gd name="T21" fmla="*/ 15 h 438"/>
                      <a:gd name="T22" fmla="*/ 107 w 158"/>
                      <a:gd name="T23" fmla="*/ 22 h 438"/>
                      <a:gd name="T24" fmla="*/ 118 w 158"/>
                      <a:gd name="T25" fmla="*/ 34 h 438"/>
                      <a:gd name="T26" fmla="*/ 128 w 158"/>
                      <a:gd name="T27" fmla="*/ 47 h 438"/>
                      <a:gd name="T28" fmla="*/ 137 w 158"/>
                      <a:gd name="T29" fmla="*/ 60 h 438"/>
                      <a:gd name="T30" fmla="*/ 143 w 158"/>
                      <a:gd name="T31" fmla="*/ 73 h 438"/>
                      <a:gd name="T32" fmla="*/ 148 w 158"/>
                      <a:gd name="T33" fmla="*/ 88 h 438"/>
                      <a:gd name="T34" fmla="*/ 153 w 158"/>
                      <a:gd name="T35" fmla="*/ 103 h 438"/>
                      <a:gd name="T36" fmla="*/ 157 w 158"/>
                      <a:gd name="T37" fmla="*/ 118 h 438"/>
                      <a:gd name="T38" fmla="*/ 158 w 158"/>
                      <a:gd name="T39" fmla="*/ 135 h 4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8" h="438">
                        <a:moveTo>
                          <a:pt x="158" y="135"/>
                        </a:moveTo>
                        <a:lnTo>
                          <a:pt x="112" y="135"/>
                        </a:lnTo>
                        <a:lnTo>
                          <a:pt x="5" y="335"/>
                        </a:lnTo>
                        <a:lnTo>
                          <a:pt x="153" y="335"/>
                        </a:lnTo>
                        <a:lnTo>
                          <a:pt x="153" y="438"/>
                        </a:lnTo>
                        <a:lnTo>
                          <a:pt x="0" y="438"/>
                        </a:lnTo>
                        <a:lnTo>
                          <a:pt x="0" y="162"/>
                        </a:lnTo>
                        <a:lnTo>
                          <a:pt x="82" y="0"/>
                        </a:lnTo>
                        <a:lnTo>
                          <a:pt x="89" y="5"/>
                        </a:lnTo>
                        <a:lnTo>
                          <a:pt x="95" y="10"/>
                        </a:lnTo>
                        <a:lnTo>
                          <a:pt x="102" y="15"/>
                        </a:lnTo>
                        <a:lnTo>
                          <a:pt x="107" y="22"/>
                        </a:lnTo>
                        <a:lnTo>
                          <a:pt x="118" y="34"/>
                        </a:lnTo>
                        <a:lnTo>
                          <a:pt x="128" y="47"/>
                        </a:lnTo>
                        <a:lnTo>
                          <a:pt x="137" y="60"/>
                        </a:lnTo>
                        <a:lnTo>
                          <a:pt x="143" y="73"/>
                        </a:lnTo>
                        <a:lnTo>
                          <a:pt x="148" y="88"/>
                        </a:lnTo>
                        <a:lnTo>
                          <a:pt x="153" y="103"/>
                        </a:lnTo>
                        <a:lnTo>
                          <a:pt x="157" y="118"/>
                        </a:lnTo>
                        <a:lnTo>
                          <a:pt x="158" y="135"/>
                        </a:lnTo>
                        <a:close/>
                      </a:path>
                    </a:pathLst>
                  </a:custGeom>
                  <a:solidFill>
                    <a:srgbClr val="000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1" name="Freeform 111"/>
                  <p:cNvSpPr>
                    <a:spLocks/>
                  </p:cNvSpPr>
                  <p:nvPr/>
                </p:nvSpPr>
                <p:spPr bwMode="auto">
                  <a:xfrm>
                    <a:off x="2251" y="1655"/>
                    <a:ext cx="157" cy="434"/>
                  </a:xfrm>
                  <a:custGeom>
                    <a:avLst/>
                    <a:gdLst>
                      <a:gd name="T0" fmla="*/ 157 w 157"/>
                      <a:gd name="T1" fmla="*/ 133 h 434"/>
                      <a:gd name="T2" fmla="*/ 112 w 157"/>
                      <a:gd name="T3" fmla="*/ 133 h 434"/>
                      <a:gd name="T4" fmla="*/ 7 w 157"/>
                      <a:gd name="T5" fmla="*/ 333 h 434"/>
                      <a:gd name="T6" fmla="*/ 152 w 157"/>
                      <a:gd name="T7" fmla="*/ 333 h 434"/>
                      <a:gd name="T8" fmla="*/ 152 w 157"/>
                      <a:gd name="T9" fmla="*/ 434 h 434"/>
                      <a:gd name="T10" fmla="*/ 0 w 157"/>
                      <a:gd name="T11" fmla="*/ 434 h 434"/>
                      <a:gd name="T12" fmla="*/ 2 w 157"/>
                      <a:gd name="T13" fmla="*/ 161 h 434"/>
                      <a:gd name="T14" fmla="*/ 84 w 157"/>
                      <a:gd name="T15" fmla="*/ 0 h 434"/>
                      <a:gd name="T16" fmla="*/ 90 w 157"/>
                      <a:gd name="T17" fmla="*/ 5 h 434"/>
                      <a:gd name="T18" fmla="*/ 95 w 157"/>
                      <a:gd name="T19" fmla="*/ 10 h 434"/>
                      <a:gd name="T20" fmla="*/ 100 w 157"/>
                      <a:gd name="T21" fmla="*/ 15 h 434"/>
                      <a:gd name="T22" fmla="*/ 107 w 157"/>
                      <a:gd name="T23" fmla="*/ 22 h 434"/>
                      <a:gd name="T24" fmla="*/ 118 w 157"/>
                      <a:gd name="T25" fmla="*/ 33 h 434"/>
                      <a:gd name="T26" fmla="*/ 128 w 157"/>
                      <a:gd name="T27" fmla="*/ 45 h 434"/>
                      <a:gd name="T28" fmla="*/ 137 w 157"/>
                      <a:gd name="T29" fmla="*/ 58 h 434"/>
                      <a:gd name="T30" fmla="*/ 143 w 157"/>
                      <a:gd name="T31" fmla="*/ 71 h 434"/>
                      <a:gd name="T32" fmla="*/ 148 w 157"/>
                      <a:gd name="T33" fmla="*/ 86 h 434"/>
                      <a:gd name="T34" fmla="*/ 153 w 157"/>
                      <a:gd name="T35" fmla="*/ 101 h 434"/>
                      <a:gd name="T36" fmla="*/ 155 w 157"/>
                      <a:gd name="T37" fmla="*/ 116 h 434"/>
                      <a:gd name="T38" fmla="*/ 157 w 157"/>
                      <a:gd name="T39" fmla="*/ 133 h 4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7" h="434">
                        <a:moveTo>
                          <a:pt x="157" y="133"/>
                        </a:moveTo>
                        <a:lnTo>
                          <a:pt x="112" y="133"/>
                        </a:lnTo>
                        <a:lnTo>
                          <a:pt x="7" y="333"/>
                        </a:lnTo>
                        <a:lnTo>
                          <a:pt x="152" y="333"/>
                        </a:lnTo>
                        <a:lnTo>
                          <a:pt x="152" y="434"/>
                        </a:lnTo>
                        <a:lnTo>
                          <a:pt x="0" y="434"/>
                        </a:lnTo>
                        <a:lnTo>
                          <a:pt x="2" y="161"/>
                        </a:lnTo>
                        <a:lnTo>
                          <a:pt x="84" y="0"/>
                        </a:lnTo>
                        <a:lnTo>
                          <a:pt x="90" y="5"/>
                        </a:lnTo>
                        <a:lnTo>
                          <a:pt x="95" y="10"/>
                        </a:lnTo>
                        <a:lnTo>
                          <a:pt x="100" y="15"/>
                        </a:lnTo>
                        <a:lnTo>
                          <a:pt x="107" y="22"/>
                        </a:lnTo>
                        <a:lnTo>
                          <a:pt x="118" y="33"/>
                        </a:lnTo>
                        <a:lnTo>
                          <a:pt x="128" y="45"/>
                        </a:lnTo>
                        <a:lnTo>
                          <a:pt x="137" y="58"/>
                        </a:lnTo>
                        <a:lnTo>
                          <a:pt x="143" y="71"/>
                        </a:lnTo>
                        <a:lnTo>
                          <a:pt x="148" y="86"/>
                        </a:lnTo>
                        <a:lnTo>
                          <a:pt x="153" y="101"/>
                        </a:lnTo>
                        <a:lnTo>
                          <a:pt x="155" y="116"/>
                        </a:lnTo>
                        <a:lnTo>
                          <a:pt x="157" y="133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2" name="Freeform 112"/>
                  <p:cNvSpPr>
                    <a:spLocks/>
                  </p:cNvSpPr>
                  <p:nvPr/>
                </p:nvSpPr>
                <p:spPr bwMode="auto">
                  <a:xfrm>
                    <a:off x="2253" y="1657"/>
                    <a:ext cx="155" cy="429"/>
                  </a:xfrm>
                  <a:custGeom>
                    <a:avLst/>
                    <a:gdLst>
                      <a:gd name="T0" fmla="*/ 155 w 155"/>
                      <a:gd name="T1" fmla="*/ 131 h 429"/>
                      <a:gd name="T2" fmla="*/ 110 w 155"/>
                      <a:gd name="T3" fmla="*/ 131 h 429"/>
                      <a:gd name="T4" fmla="*/ 7 w 155"/>
                      <a:gd name="T5" fmla="*/ 331 h 429"/>
                      <a:gd name="T6" fmla="*/ 148 w 155"/>
                      <a:gd name="T7" fmla="*/ 331 h 429"/>
                      <a:gd name="T8" fmla="*/ 148 w 155"/>
                      <a:gd name="T9" fmla="*/ 429 h 429"/>
                      <a:gd name="T10" fmla="*/ 0 w 155"/>
                      <a:gd name="T11" fmla="*/ 429 h 429"/>
                      <a:gd name="T12" fmla="*/ 0 w 155"/>
                      <a:gd name="T13" fmla="*/ 159 h 429"/>
                      <a:gd name="T14" fmla="*/ 82 w 155"/>
                      <a:gd name="T15" fmla="*/ 0 h 429"/>
                      <a:gd name="T16" fmla="*/ 88 w 155"/>
                      <a:gd name="T17" fmla="*/ 5 h 429"/>
                      <a:gd name="T18" fmla="*/ 93 w 155"/>
                      <a:gd name="T19" fmla="*/ 10 h 429"/>
                      <a:gd name="T20" fmla="*/ 100 w 155"/>
                      <a:gd name="T21" fmla="*/ 15 h 429"/>
                      <a:gd name="T22" fmla="*/ 105 w 155"/>
                      <a:gd name="T23" fmla="*/ 20 h 429"/>
                      <a:gd name="T24" fmla="*/ 116 w 155"/>
                      <a:gd name="T25" fmla="*/ 31 h 429"/>
                      <a:gd name="T26" fmla="*/ 125 w 155"/>
                      <a:gd name="T27" fmla="*/ 44 h 429"/>
                      <a:gd name="T28" fmla="*/ 133 w 155"/>
                      <a:gd name="T29" fmla="*/ 58 h 429"/>
                      <a:gd name="T30" fmla="*/ 140 w 155"/>
                      <a:gd name="T31" fmla="*/ 71 h 429"/>
                      <a:gd name="T32" fmla="*/ 146 w 155"/>
                      <a:gd name="T33" fmla="*/ 84 h 429"/>
                      <a:gd name="T34" fmla="*/ 150 w 155"/>
                      <a:gd name="T35" fmla="*/ 99 h 429"/>
                      <a:gd name="T36" fmla="*/ 153 w 155"/>
                      <a:gd name="T37" fmla="*/ 114 h 429"/>
                      <a:gd name="T38" fmla="*/ 155 w 155"/>
                      <a:gd name="T39" fmla="*/ 131 h 4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155" h="429">
                        <a:moveTo>
                          <a:pt x="155" y="131"/>
                        </a:moveTo>
                        <a:lnTo>
                          <a:pt x="110" y="131"/>
                        </a:lnTo>
                        <a:lnTo>
                          <a:pt x="7" y="331"/>
                        </a:lnTo>
                        <a:lnTo>
                          <a:pt x="148" y="331"/>
                        </a:lnTo>
                        <a:lnTo>
                          <a:pt x="148" y="429"/>
                        </a:lnTo>
                        <a:lnTo>
                          <a:pt x="0" y="429"/>
                        </a:lnTo>
                        <a:lnTo>
                          <a:pt x="0" y="159"/>
                        </a:lnTo>
                        <a:lnTo>
                          <a:pt x="82" y="0"/>
                        </a:lnTo>
                        <a:lnTo>
                          <a:pt x="88" y="5"/>
                        </a:lnTo>
                        <a:lnTo>
                          <a:pt x="93" y="10"/>
                        </a:lnTo>
                        <a:lnTo>
                          <a:pt x="100" y="15"/>
                        </a:lnTo>
                        <a:lnTo>
                          <a:pt x="105" y="20"/>
                        </a:lnTo>
                        <a:lnTo>
                          <a:pt x="116" y="31"/>
                        </a:lnTo>
                        <a:lnTo>
                          <a:pt x="125" y="44"/>
                        </a:lnTo>
                        <a:lnTo>
                          <a:pt x="133" y="58"/>
                        </a:lnTo>
                        <a:lnTo>
                          <a:pt x="140" y="71"/>
                        </a:lnTo>
                        <a:lnTo>
                          <a:pt x="146" y="84"/>
                        </a:lnTo>
                        <a:lnTo>
                          <a:pt x="150" y="99"/>
                        </a:lnTo>
                        <a:lnTo>
                          <a:pt x="153" y="114"/>
                        </a:lnTo>
                        <a:lnTo>
                          <a:pt x="155" y="131"/>
                        </a:lnTo>
                        <a:close/>
                      </a:path>
                    </a:pathLst>
                  </a:custGeom>
                  <a:solidFill>
                    <a:srgbClr val="000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3" name="Freeform 113"/>
                  <p:cNvSpPr>
                    <a:spLocks/>
                  </p:cNvSpPr>
                  <p:nvPr/>
                </p:nvSpPr>
                <p:spPr bwMode="auto">
                  <a:xfrm>
                    <a:off x="2253" y="1658"/>
                    <a:ext cx="153" cy="426"/>
                  </a:xfrm>
                  <a:custGeom>
                    <a:avLst/>
                    <a:gdLst>
                      <a:gd name="T0" fmla="*/ 153 w 153"/>
                      <a:gd name="T1" fmla="*/ 130 h 426"/>
                      <a:gd name="T2" fmla="*/ 110 w 153"/>
                      <a:gd name="T3" fmla="*/ 130 h 426"/>
                      <a:gd name="T4" fmla="*/ 8 w 153"/>
                      <a:gd name="T5" fmla="*/ 328 h 426"/>
                      <a:gd name="T6" fmla="*/ 146 w 153"/>
                      <a:gd name="T7" fmla="*/ 330 h 426"/>
                      <a:gd name="T8" fmla="*/ 146 w 153"/>
                      <a:gd name="T9" fmla="*/ 426 h 426"/>
                      <a:gd name="T10" fmla="*/ 0 w 153"/>
                      <a:gd name="T11" fmla="*/ 426 h 426"/>
                      <a:gd name="T12" fmla="*/ 2 w 153"/>
                      <a:gd name="T13" fmla="*/ 160 h 426"/>
                      <a:gd name="T14" fmla="*/ 82 w 153"/>
                      <a:gd name="T15" fmla="*/ 0 h 426"/>
                      <a:gd name="T16" fmla="*/ 88 w 153"/>
                      <a:gd name="T17" fmla="*/ 5 h 426"/>
                      <a:gd name="T18" fmla="*/ 93 w 153"/>
                      <a:gd name="T19" fmla="*/ 10 h 426"/>
                      <a:gd name="T20" fmla="*/ 100 w 153"/>
                      <a:gd name="T21" fmla="*/ 15 h 426"/>
                      <a:gd name="T22" fmla="*/ 105 w 153"/>
                      <a:gd name="T23" fmla="*/ 20 h 426"/>
                      <a:gd name="T24" fmla="*/ 125 w 153"/>
                      <a:gd name="T25" fmla="*/ 45 h 426"/>
                      <a:gd name="T26" fmla="*/ 140 w 153"/>
                      <a:gd name="T27" fmla="*/ 70 h 426"/>
                      <a:gd name="T28" fmla="*/ 150 w 153"/>
                      <a:gd name="T29" fmla="*/ 98 h 426"/>
                      <a:gd name="T30" fmla="*/ 153 w 153"/>
                      <a:gd name="T31" fmla="*/ 130 h 4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53" h="426">
                        <a:moveTo>
                          <a:pt x="153" y="130"/>
                        </a:moveTo>
                        <a:lnTo>
                          <a:pt x="110" y="130"/>
                        </a:lnTo>
                        <a:lnTo>
                          <a:pt x="8" y="328"/>
                        </a:lnTo>
                        <a:lnTo>
                          <a:pt x="146" y="330"/>
                        </a:lnTo>
                        <a:lnTo>
                          <a:pt x="146" y="426"/>
                        </a:lnTo>
                        <a:lnTo>
                          <a:pt x="0" y="426"/>
                        </a:lnTo>
                        <a:lnTo>
                          <a:pt x="2" y="160"/>
                        </a:lnTo>
                        <a:lnTo>
                          <a:pt x="82" y="0"/>
                        </a:lnTo>
                        <a:lnTo>
                          <a:pt x="88" y="5"/>
                        </a:lnTo>
                        <a:lnTo>
                          <a:pt x="93" y="10"/>
                        </a:lnTo>
                        <a:lnTo>
                          <a:pt x="100" y="15"/>
                        </a:lnTo>
                        <a:lnTo>
                          <a:pt x="105" y="20"/>
                        </a:lnTo>
                        <a:lnTo>
                          <a:pt x="125" y="45"/>
                        </a:lnTo>
                        <a:lnTo>
                          <a:pt x="140" y="70"/>
                        </a:lnTo>
                        <a:lnTo>
                          <a:pt x="150" y="98"/>
                        </a:lnTo>
                        <a:lnTo>
                          <a:pt x="153" y="130"/>
                        </a:lnTo>
                        <a:close/>
                      </a:path>
                    </a:pathLst>
                  </a:custGeom>
                  <a:solidFill>
                    <a:srgbClr val="001CC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4" name="Freeform 114"/>
                  <p:cNvSpPr>
                    <a:spLocks/>
                  </p:cNvSpPr>
                  <p:nvPr/>
                </p:nvSpPr>
                <p:spPr bwMode="auto">
                  <a:xfrm>
                    <a:off x="2255" y="1660"/>
                    <a:ext cx="151" cy="423"/>
                  </a:xfrm>
                  <a:custGeom>
                    <a:avLst/>
                    <a:gdLst>
                      <a:gd name="T0" fmla="*/ 151 w 151"/>
                      <a:gd name="T1" fmla="*/ 128 h 423"/>
                      <a:gd name="T2" fmla="*/ 108 w 151"/>
                      <a:gd name="T3" fmla="*/ 128 h 423"/>
                      <a:gd name="T4" fmla="*/ 8 w 151"/>
                      <a:gd name="T5" fmla="*/ 326 h 423"/>
                      <a:gd name="T6" fmla="*/ 141 w 151"/>
                      <a:gd name="T7" fmla="*/ 328 h 423"/>
                      <a:gd name="T8" fmla="*/ 141 w 151"/>
                      <a:gd name="T9" fmla="*/ 423 h 423"/>
                      <a:gd name="T10" fmla="*/ 0 w 151"/>
                      <a:gd name="T11" fmla="*/ 423 h 423"/>
                      <a:gd name="T12" fmla="*/ 1 w 151"/>
                      <a:gd name="T13" fmla="*/ 158 h 423"/>
                      <a:gd name="T14" fmla="*/ 81 w 151"/>
                      <a:gd name="T15" fmla="*/ 0 h 423"/>
                      <a:gd name="T16" fmla="*/ 86 w 151"/>
                      <a:gd name="T17" fmla="*/ 5 h 423"/>
                      <a:gd name="T18" fmla="*/ 93 w 151"/>
                      <a:gd name="T19" fmla="*/ 10 h 423"/>
                      <a:gd name="T20" fmla="*/ 98 w 151"/>
                      <a:gd name="T21" fmla="*/ 15 h 423"/>
                      <a:gd name="T22" fmla="*/ 103 w 151"/>
                      <a:gd name="T23" fmla="*/ 20 h 423"/>
                      <a:gd name="T24" fmla="*/ 123 w 151"/>
                      <a:gd name="T25" fmla="*/ 45 h 423"/>
                      <a:gd name="T26" fmla="*/ 138 w 151"/>
                      <a:gd name="T27" fmla="*/ 70 h 423"/>
                      <a:gd name="T28" fmla="*/ 146 w 151"/>
                      <a:gd name="T29" fmla="*/ 98 h 423"/>
                      <a:gd name="T30" fmla="*/ 151 w 151"/>
                      <a:gd name="T31" fmla="*/ 128 h 4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51" h="423">
                        <a:moveTo>
                          <a:pt x="151" y="128"/>
                        </a:moveTo>
                        <a:lnTo>
                          <a:pt x="108" y="128"/>
                        </a:lnTo>
                        <a:lnTo>
                          <a:pt x="8" y="326"/>
                        </a:lnTo>
                        <a:lnTo>
                          <a:pt x="141" y="328"/>
                        </a:lnTo>
                        <a:lnTo>
                          <a:pt x="141" y="423"/>
                        </a:lnTo>
                        <a:lnTo>
                          <a:pt x="0" y="423"/>
                        </a:lnTo>
                        <a:lnTo>
                          <a:pt x="1" y="158"/>
                        </a:lnTo>
                        <a:lnTo>
                          <a:pt x="81" y="0"/>
                        </a:lnTo>
                        <a:lnTo>
                          <a:pt x="86" y="5"/>
                        </a:lnTo>
                        <a:lnTo>
                          <a:pt x="93" y="10"/>
                        </a:lnTo>
                        <a:lnTo>
                          <a:pt x="98" y="15"/>
                        </a:lnTo>
                        <a:lnTo>
                          <a:pt x="103" y="20"/>
                        </a:lnTo>
                        <a:lnTo>
                          <a:pt x="123" y="45"/>
                        </a:lnTo>
                        <a:lnTo>
                          <a:pt x="138" y="70"/>
                        </a:lnTo>
                        <a:lnTo>
                          <a:pt x="146" y="98"/>
                        </a:lnTo>
                        <a:lnTo>
                          <a:pt x="151" y="128"/>
                        </a:lnTo>
                        <a:close/>
                      </a:path>
                    </a:pathLst>
                  </a:custGeom>
                  <a:solidFill>
                    <a:srgbClr val="0F30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5" name="Freeform 115"/>
                  <p:cNvSpPr>
                    <a:spLocks/>
                  </p:cNvSpPr>
                  <p:nvPr/>
                </p:nvSpPr>
                <p:spPr bwMode="auto">
                  <a:xfrm>
                    <a:off x="2255" y="1662"/>
                    <a:ext cx="149" cy="417"/>
                  </a:xfrm>
                  <a:custGeom>
                    <a:avLst/>
                    <a:gdLst>
                      <a:gd name="T0" fmla="*/ 149 w 149"/>
                      <a:gd name="T1" fmla="*/ 126 h 417"/>
                      <a:gd name="T2" fmla="*/ 108 w 149"/>
                      <a:gd name="T3" fmla="*/ 126 h 417"/>
                      <a:gd name="T4" fmla="*/ 10 w 149"/>
                      <a:gd name="T5" fmla="*/ 324 h 417"/>
                      <a:gd name="T6" fmla="*/ 139 w 149"/>
                      <a:gd name="T7" fmla="*/ 326 h 417"/>
                      <a:gd name="T8" fmla="*/ 139 w 149"/>
                      <a:gd name="T9" fmla="*/ 417 h 417"/>
                      <a:gd name="T10" fmla="*/ 0 w 149"/>
                      <a:gd name="T11" fmla="*/ 417 h 417"/>
                      <a:gd name="T12" fmla="*/ 1 w 149"/>
                      <a:gd name="T13" fmla="*/ 156 h 417"/>
                      <a:gd name="T14" fmla="*/ 81 w 149"/>
                      <a:gd name="T15" fmla="*/ 0 h 417"/>
                      <a:gd name="T16" fmla="*/ 86 w 149"/>
                      <a:gd name="T17" fmla="*/ 5 h 417"/>
                      <a:gd name="T18" fmla="*/ 93 w 149"/>
                      <a:gd name="T19" fmla="*/ 10 h 417"/>
                      <a:gd name="T20" fmla="*/ 98 w 149"/>
                      <a:gd name="T21" fmla="*/ 15 h 417"/>
                      <a:gd name="T22" fmla="*/ 103 w 149"/>
                      <a:gd name="T23" fmla="*/ 20 h 417"/>
                      <a:gd name="T24" fmla="*/ 123 w 149"/>
                      <a:gd name="T25" fmla="*/ 43 h 417"/>
                      <a:gd name="T26" fmla="*/ 136 w 149"/>
                      <a:gd name="T27" fmla="*/ 68 h 417"/>
                      <a:gd name="T28" fmla="*/ 146 w 149"/>
                      <a:gd name="T29" fmla="*/ 96 h 417"/>
                      <a:gd name="T30" fmla="*/ 149 w 149"/>
                      <a:gd name="T31" fmla="*/ 126 h 4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9" h="417">
                        <a:moveTo>
                          <a:pt x="149" y="126"/>
                        </a:moveTo>
                        <a:lnTo>
                          <a:pt x="108" y="126"/>
                        </a:lnTo>
                        <a:lnTo>
                          <a:pt x="10" y="324"/>
                        </a:lnTo>
                        <a:lnTo>
                          <a:pt x="139" y="326"/>
                        </a:lnTo>
                        <a:lnTo>
                          <a:pt x="139" y="417"/>
                        </a:lnTo>
                        <a:lnTo>
                          <a:pt x="0" y="417"/>
                        </a:lnTo>
                        <a:lnTo>
                          <a:pt x="1" y="156"/>
                        </a:lnTo>
                        <a:lnTo>
                          <a:pt x="81" y="0"/>
                        </a:lnTo>
                        <a:lnTo>
                          <a:pt x="86" y="5"/>
                        </a:lnTo>
                        <a:lnTo>
                          <a:pt x="93" y="10"/>
                        </a:lnTo>
                        <a:lnTo>
                          <a:pt x="98" y="15"/>
                        </a:lnTo>
                        <a:lnTo>
                          <a:pt x="103" y="20"/>
                        </a:lnTo>
                        <a:lnTo>
                          <a:pt x="123" y="43"/>
                        </a:lnTo>
                        <a:lnTo>
                          <a:pt x="136" y="68"/>
                        </a:lnTo>
                        <a:lnTo>
                          <a:pt x="146" y="96"/>
                        </a:lnTo>
                        <a:lnTo>
                          <a:pt x="149" y="126"/>
                        </a:lnTo>
                        <a:close/>
                      </a:path>
                    </a:pathLst>
                  </a:custGeom>
                  <a:solidFill>
                    <a:srgbClr val="2342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6" name="Freeform 116"/>
                  <p:cNvSpPr>
                    <a:spLocks/>
                  </p:cNvSpPr>
                  <p:nvPr/>
                </p:nvSpPr>
                <p:spPr bwMode="auto">
                  <a:xfrm>
                    <a:off x="2256" y="1663"/>
                    <a:ext cx="148" cy="415"/>
                  </a:xfrm>
                  <a:custGeom>
                    <a:avLst/>
                    <a:gdLst>
                      <a:gd name="T0" fmla="*/ 148 w 148"/>
                      <a:gd name="T1" fmla="*/ 125 h 415"/>
                      <a:gd name="T2" fmla="*/ 107 w 148"/>
                      <a:gd name="T3" fmla="*/ 125 h 415"/>
                      <a:gd name="T4" fmla="*/ 10 w 148"/>
                      <a:gd name="T5" fmla="*/ 321 h 415"/>
                      <a:gd name="T6" fmla="*/ 137 w 148"/>
                      <a:gd name="T7" fmla="*/ 325 h 415"/>
                      <a:gd name="T8" fmla="*/ 137 w 148"/>
                      <a:gd name="T9" fmla="*/ 415 h 415"/>
                      <a:gd name="T10" fmla="*/ 0 w 148"/>
                      <a:gd name="T11" fmla="*/ 415 h 415"/>
                      <a:gd name="T12" fmla="*/ 2 w 148"/>
                      <a:gd name="T13" fmla="*/ 157 h 415"/>
                      <a:gd name="T14" fmla="*/ 80 w 148"/>
                      <a:gd name="T15" fmla="*/ 0 h 415"/>
                      <a:gd name="T16" fmla="*/ 87 w 148"/>
                      <a:gd name="T17" fmla="*/ 5 h 415"/>
                      <a:gd name="T18" fmla="*/ 92 w 148"/>
                      <a:gd name="T19" fmla="*/ 10 h 415"/>
                      <a:gd name="T20" fmla="*/ 95 w 148"/>
                      <a:gd name="T21" fmla="*/ 15 h 415"/>
                      <a:gd name="T22" fmla="*/ 100 w 148"/>
                      <a:gd name="T23" fmla="*/ 20 h 415"/>
                      <a:gd name="T24" fmla="*/ 120 w 148"/>
                      <a:gd name="T25" fmla="*/ 43 h 415"/>
                      <a:gd name="T26" fmla="*/ 135 w 148"/>
                      <a:gd name="T27" fmla="*/ 67 h 415"/>
                      <a:gd name="T28" fmla="*/ 143 w 148"/>
                      <a:gd name="T29" fmla="*/ 95 h 415"/>
                      <a:gd name="T30" fmla="*/ 148 w 148"/>
                      <a:gd name="T31" fmla="*/ 125 h 4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8" h="415">
                        <a:moveTo>
                          <a:pt x="148" y="125"/>
                        </a:moveTo>
                        <a:lnTo>
                          <a:pt x="107" y="125"/>
                        </a:lnTo>
                        <a:lnTo>
                          <a:pt x="10" y="321"/>
                        </a:lnTo>
                        <a:lnTo>
                          <a:pt x="137" y="325"/>
                        </a:lnTo>
                        <a:lnTo>
                          <a:pt x="137" y="415"/>
                        </a:lnTo>
                        <a:lnTo>
                          <a:pt x="0" y="415"/>
                        </a:lnTo>
                        <a:lnTo>
                          <a:pt x="2" y="157"/>
                        </a:lnTo>
                        <a:lnTo>
                          <a:pt x="80" y="0"/>
                        </a:lnTo>
                        <a:lnTo>
                          <a:pt x="87" y="5"/>
                        </a:lnTo>
                        <a:lnTo>
                          <a:pt x="92" y="10"/>
                        </a:lnTo>
                        <a:lnTo>
                          <a:pt x="95" y="15"/>
                        </a:lnTo>
                        <a:lnTo>
                          <a:pt x="100" y="20"/>
                        </a:lnTo>
                        <a:lnTo>
                          <a:pt x="120" y="43"/>
                        </a:lnTo>
                        <a:lnTo>
                          <a:pt x="135" y="67"/>
                        </a:lnTo>
                        <a:lnTo>
                          <a:pt x="143" y="95"/>
                        </a:lnTo>
                        <a:lnTo>
                          <a:pt x="148" y="125"/>
                        </a:lnTo>
                        <a:close/>
                      </a:path>
                    </a:pathLst>
                  </a:custGeom>
                  <a:solidFill>
                    <a:srgbClr val="3A59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7" name="Freeform 117"/>
                  <p:cNvSpPr>
                    <a:spLocks/>
                  </p:cNvSpPr>
                  <p:nvPr/>
                </p:nvSpPr>
                <p:spPr bwMode="auto">
                  <a:xfrm>
                    <a:off x="2256" y="1665"/>
                    <a:ext cx="147" cy="411"/>
                  </a:xfrm>
                  <a:custGeom>
                    <a:avLst/>
                    <a:gdLst>
                      <a:gd name="T0" fmla="*/ 147 w 147"/>
                      <a:gd name="T1" fmla="*/ 123 h 411"/>
                      <a:gd name="T2" fmla="*/ 107 w 147"/>
                      <a:gd name="T3" fmla="*/ 123 h 411"/>
                      <a:gd name="T4" fmla="*/ 12 w 147"/>
                      <a:gd name="T5" fmla="*/ 319 h 411"/>
                      <a:gd name="T6" fmla="*/ 135 w 147"/>
                      <a:gd name="T7" fmla="*/ 323 h 411"/>
                      <a:gd name="T8" fmla="*/ 135 w 147"/>
                      <a:gd name="T9" fmla="*/ 411 h 411"/>
                      <a:gd name="T10" fmla="*/ 0 w 147"/>
                      <a:gd name="T11" fmla="*/ 409 h 411"/>
                      <a:gd name="T12" fmla="*/ 4 w 147"/>
                      <a:gd name="T13" fmla="*/ 155 h 411"/>
                      <a:gd name="T14" fmla="*/ 82 w 147"/>
                      <a:gd name="T15" fmla="*/ 0 h 411"/>
                      <a:gd name="T16" fmla="*/ 87 w 147"/>
                      <a:gd name="T17" fmla="*/ 5 h 411"/>
                      <a:gd name="T18" fmla="*/ 92 w 147"/>
                      <a:gd name="T19" fmla="*/ 8 h 411"/>
                      <a:gd name="T20" fmla="*/ 95 w 147"/>
                      <a:gd name="T21" fmla="*/ 13 h 411"/>
                      <a:gd name="T22" fmla="*/ 100 w 147"/>
                      <a:gd name="T23" fmla="*/ 18 h 411"/>
                      <a:gd name="T24" fmla="*/ 120 w 147"/>
                      <a:gd name="T25" fmla="*/ 41 h 411"/>
                      <a:gd name="T26" fmla="*/ 135 w 147"/>
                      <a:gd name="T27" fmla="*/ 66 h 411"/>
                      <a:gd name="T28" fmla="*/ 143 w 147"/>
                      <a:gd name="T29" fmla="*/ 93 h 411"/>
                      <a:gd name="T30" fmla="*/ 147 w 147"/>
                      <a:gd name="T31" fmla="*/ 123 h 4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7" h="411">
                        <a:moveTo>
                          <a:pt x="147" y="123"/>
                        </a:moveTo>
                        <a:lnTo>
                          <a:pt x="107" y="123"/>
                        </a:lnTo>
                        <a:lnTo>
                          <a:pt x="12" y="319"/>
                        </a:lnTo>
                        <a:lnTo>
                          <a:pt x="135" y="323"/>
                        </a:lnTo>
                        <a:lnTo>
                          <a:pt x="135" y="411"/>
                        </a:lnTo>
                        <a:lnTo>
                          <a:pt x="0" y="409"/>
                        </a:lnTo>
                        <a:lnTo>
                          <a:pt x="4" y="155"/>
                        </a:lnTo>
                        <a:lnTo>
                          <a:pt x="82" y="0"/>
                        </a:lnTo>
                        <a:lnTo>
                          <a:pt x="87" y="5"/>
                        </a:lnTo>
                        <a:lnTo>
                          <a:pt x="92" y="8"/>
                        </a:lnTo>
                        <a:lnTo>
                          <a:pt x="95" y="13"/>
                        </a:lnTo>
                        <a:lnTo>
                          <a:pt x="100" y="18"/>
                        </a:lnTo>
                        <a:lnTo>
                          <a:pt x="120" y="41"/>
                        </a:lnTo>
                        <a:lnTo>
                          <a:pt x="135" y="66"/>
                        </a:lnTo>
                        <a:lnTo>
                          <a:pt x="143" y="93"/>
                        </a:lnTo>
                        <a:lnTo>
                          <a:pt x="147" y="123"/>
                        </a:lnTo>
                        <a:close/>
                      </a:path>
                    </a:pathLst>
                  </a:custGeom>
                  <a:solidFill>
                    <a:srgbClr val="4F6B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8" name="Freeform 118"/>
                  <p:cNvSpPr>
                    <a:spLocks/>
                  </p:cNvSpPr>
                  <p:nvPr/>
                </p:nvSpPr>
                <p:spPr bwMode="auto">
                  <a:xfrm>
                    <a:off x="2258" y="1667"/>
                    <a:ext cx="145" cy="407"/>
                  </a:xfrm>
                  <a:custGeom>
                    <a:avLst/>
                    <a:gdLst>
                      <a:gd name="T0" fmla="*/ 145 w 145"/>
                      <a:gd name="T1" fmla="*/ 121 h 407"/>
                      <a:gd name="T2" fmla="*/ 105 w 145"/>
                      <a:gd name="T3" fmla="*/ 121 h 407"/>
                      <a:gd name="T4" fmla="*/ 12 w 145"/>
                      <a:gd name="T5" fmla="*/ 317 h 407"/>
                      <a:gd name="T6" fmla="*/ 130 w 145"/>
                      <a:gd name="T7" fmla="*/ 321 h 407"/>
                      <a:gd name="T8" fmla="*/ 130 w 145"/>
                      <a:gd name="T9" fmla="*/ 407 h 407"/>
                      <a:gd name="T10" fmla="*/ 0 w 145"/>
                      <a:gd name="T11" fmla="*/ 406 h 407"/>
                      <a:gd name="T12" fmla="*/ 2 w 145"/>
                      <a:gd name="T13" fmla="*/ 154 h 407"/>
                      <a:gd name="T14" fmla="*/ 80 w 145"/>
                      <a:gd name="T15" fmla="*/ 0 h 407"/>
                      <a:gd name="T16" fmla="*/ 85 w 145"/>
                      <a:gd name="T17" fmla="*/ 5 h 407"/>
                      <a:gd name="T18" fmla="*/ 90 w 145"/>
                      <a:gd name="T19" fmla="*/ 8 h 407"/>
                      <a:gd name="T20" fmla="*/ 93 w 145"/>
                      <a:gd name="T21" fmla="*/ 13 h 407"/>
                      <a:gd name="T22" fmla="*/ 98 w 145"/>
                      <a:gd name="T23" fmla="*/ 18 h 407"/>
                      <a:gd name="T24" fmla="*/ 118 w 145"/>
                      <a:gd name="T25" fmla="*/ 41 h 407"/>
                      <a:gd name="T26" fmla="*/ 131 w 145"/>
                      <a:gd name="T27" fmla="*/ 64 h 407"/>
                      <a:gd name="T28" fmla="*/ 140 w 145"/>
                      <a:gd name="T29" fmla="*/ 91 h 407"/>
                      <a:gd name="T30" fmla="*/ 145 w 145"/>
                      <a:gd name="T31" fmla="*/ 121 h 40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45" h="407">
                        <a:moveTo>
                          <a:pt x="145" y="121"/>
                        </a:moveTo>
                        <a:lnTo>
                          <a:pt x="105" y="121"/>
                        </a:lnTo>
                        <a:lnTo>
                          <a:pt x="12" y="317"/>
                        </a:lnTo>
                        <a:lnTo>
                          <a:pt x="130" y="321"/>
                        </a:lnTo>
                        <a:lnTo>
                          <a:pt x="130" y="407"/>
                        </a:lnTo>
                        <a:lnTo>
                          <a:pt x="0" y="406"/>
                        </a:lnTo>
                        <a:lnTo>
                          <a:pt x="2" y="154"/>
                        </a:lnTo>
                        <a:lnTo>
                          <a:pt x="80" y="0"/>
                        </a:lnTo>
                        <a:lnTo>
                          <a:pt x="85" y="5"/>
                        </a:lnTo>
                        <a:lnTo>
                          <a:pt x="90" y="8"/>
                        </a:lnTo>
                        <a:lnTo>
                          <a:pt x="93" y="13"/>
                        </a:lnTo>
                        <a:lnTo>
                          <a:pt x="98" y="18"/>
                        </a:lnTo>
                        <a:lnTo>
                          <a:pt x="118" y="41"/>
                        </a:lnTo>
                        <a:lnTo>
                          <a:pt x="131" y="64"/>
                        </a:lnTo>
                        <a:lnTo>
                          <a:pt x="140" y="91"/>
                        </a:lnTo>
                        <a:lnTo>
                          <a:pt x="145" y="121"/>
                        </a:lnTo>
                        <a:close/>
                      </a:path>
                    </a:pathLst>
                  </a:custGeom>
                  <a:solidFill>
                    <a:srgbClr val="637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59" name="Freeform 119"/>
                  <p:cNvSpPr>
                    <a:spLocks/>
                  </p:cNvSpPr>
                  <p:nvPr/>
                </p:nvSpPr>
                <p:spPr bwMode="auto">
                  <a:xfrm>
                    <a:off x="2256" y="1623"/>
                    <a:ext cx="49" cy="110"/>
                  </a:xfrm>
                  <a:custGeom>
                    <a:avLst/>
                    <a:gdLst>
                      <a:gd name="T0" fmla="*/ 4 w 49"/>
                      <a:gd name="T1" fmla="*/ 0 h 110"/>
                      <a:gd name="T2" fmla="*/ 15 w 49"/>
                      <a:gd name="T3" fmla="*/ 4 h 110"/>
                      <a:gd name="T4" fmla="*/ 27 w 49"/>
                      <a:gd name="T5" fmla="*/ 5 h 110"/>
                      <a:gd name="T6" fmla="*/ 39 w 49"/>
                      <a:gd name="T7" fmla="*/ 9 h 110"/>
                      <a:gd name="T8" fmla="*/ 49 w 49"/>
                      <a:gd name="T9" fmla="*/ 14 h 110"/>
                      <a:gd name="T10" fmla="*/ 0 w 49"/>
                      <a:gd name="T11" fmla="*/ 110 h 110"/>
                      <a:gd name="T12" fmla="*/ 4 w 49"/>
                      <a:gd name="T13" fmla="*/ 0 h 1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9" h="110">
                        <a:moveTo>
                          <a:pt x="4" y="0"/>
                        </a:moveTo>
                        <a:lnTo>
                          <a:pt x="15" y="4"/>
                        </a:lnTo>
                        <a:lnTo>
                          <a:pt x="27" y="5"/>
                        </a:lnTo>
                        <a:lnTo>
                          <a:pt x="39" y="9"/>
                        </a:lnTo>
                        <a:lnTo>
                          <a:pt x="49" y="14"/>
                        </a:lnTo>
                        <a:lnTo>
                          <a:pt x="0" y="110"/>
                        </a:lnTo>
                        <a:lnTo>
                          <a:pt x="4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0" name="Freeform 120"/>
                  <p:cNvSpPr>
                    <a:spLocks/>
                  </p:cNvSpPr>
                  <p:nvPr/>
                </p:nvSpPr>
                <p:spPr bwMode="auto">
                  <a:xfrm>
                    <a:off x="2185" y="1622"/>
                    <a:ext cx="43" cy="113"/>
                  </a:xfrm>
                  <a:custGeom>
                    <a:avLst/>
                    <a:gdLst>
                      <a:gd name="T0" fmla="*/ 38 w 43"/>
                      <a:gd name="T1" fmla="*/ 113 h 113"/>
                      <a:gd name="T2" fmla="*/ 0 w 43"/>
                      <a:gd name="T3" fmla="*/ 6 h 113"/>
                      <a:gd name="T4" fmla="*/ 10 w 43"/>
                      <a:gd name="T5" fmla="*/ 5 h 113"/>
                      <a:gd name="T6" fmla="*/ 21 w 43"/>
                      <a:gd name="T7" fmla="*/ 1 h 113"/>
                      <a:gd name="T8" fmla="*/ 31 w 43"/>
                      <a:gd name="T9" fmla="*/ 0 h 113"/>
                      <a:gd name="T10" fmla="*/ 43 w 43"/>
                      <a:gd name="T11" fmla="*/ 0 h 113"/>
                      <a:gd name="T12" fmla="*/ 38 w 43"/>
                      <a:gd name="T13" fmla="*/ 113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3" h="113">
                        <a:moveTo>
                          <a:pt x="38" y="113"/>
                        </a:moveTo>
                        <a:lnTo>
                          <a:pt x="0" y="6"/>
                        </a:lnTo>
                        <a:lnTo>
                          <a:pt x="10" y="5"/>
                        </a:lnTo>
                        <a:lnTo>
                          <a:pt x="21" y="1"/>
                        </a:lnTo>
                        <a:lnTo>
                          <a:pt x="31" y="0"/>
                        </a:lnTo>
                        <a:lnTo>
                          <a:pt x="43" y="0"/>
                        </a:lnTo>
                        <a:lnTo>
                          <a:pt x="38" y="113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1" name="Freeform 121"/>
                  <p:cNvSpPr>
                    <a:spLocks/>
                  </p:cNvSpPr>
                  <p:nvPr/>
                </p:nvSpPr>
                <p:spPr bwMode="auto">
                  <a:xfrm>
                    <a:off x="2150" y="1146"/>
                    <a:ext cx="239" cy="399"/>
                  </a:xfrm>
                  <a:custGeom>
                    <a:avLst/>
                    <a:gdLst>
                      <a:gd name="T0" fmla="*/ 3 w 239"/>
                      <a:gd name="T1" fmla="*/ 306 h 399"/>
                      <a:gd name="T2" fmla="*/ 3 w 239"/>
                      <a:gd name="T3" fmla="*/ 274 h 399"/>
                      <a:gd name="T4" fmla="*/ 1 w 239"/>
                      <a:gd name="T5" fmla="*/ 203 h 399"/>
                      <a:gd name="T6" fmla="*/ 0 w 239"/>
                      <a:gd name="T7" fmla="*/ 124 h 399"/>
                      <a:gd name="T8" fmla="*/ 0 w 239"/>
                      <a:gd name="T9" fmla="*/ 71 h 399"/>
                      <a:gd name="T10" fmla="*/ 13 w 239"/>
                      <a:gd name="T11" fmla="*/ 56 h 399"/>
                      <a:gd name="T12" fmla="*/ 26 w 239"/>
                      <a:gd name="T13" fmla="*/ 43 h 399"/>
                      <a:gd name="T14" fmla="*/ 40 w 239"/>
                      <a:gd name="T15" fmla="*/ 31 h 399"/>
                      <a:gd name="T16" fmla="*/ 51 w 239"/>
                      <a:gd name="T17" fmla="*/ 20 h 399"/>
                      <a:gd name="T18" fmla="*/ 63 w 239"/>
                      <a:gd name="T19" fmla="*/ 11 h 399"/>
                      <a:gd name="T20" fmla="*/ 73 w 239"/>
                      <a:gd name="T21" fmla="*/ 5 h 399"/>
                      <a:gd name="T22" fmla="*/ 81 w 239"/>
                      <a:gd name="T23" fmla="*/ 1 h 399"/>
                      <a:gd name="T24" fmla="*/ 86 w 239"/>
                      <a:gd name="T25" fmla="*/ 0 h 399"/>
                      <a:gd name="T26" fmla="*/ 98 w 239"/>
                      <a:gd name="T27" fmla="*/ 6 h 399"/>
                      <a:gd name="T28" fmla="*/ 106 w 239"/>
                      <a:gd name="T29" fmla="*/ 16 h 399"/>
                      <a:gd name="T30" fmla="*/ 110 w 239"/>
                      <a:gd name="T31" fmla="*/ 25 h 399"/>
                      <a:gd name="T32" fmla="*/ 110 w 239"/>
                      <a:gd name="T33" fmla="*/ 30 h 399"/>
                      <a:gd name="T34" fmla="*/ 113 w 239"/>
                      <a:gd name="T35" fmla="*/ 53 h 399"/>
                      <a:gd name="T36" fmla="*/ 116 w 239"/>
                      <a:gd name="T37" fmla="*/ 51 h 399"/>
                      <a:gd name="T38" fmla="*/ 125 w 239"/>
                      <a:gd name="T39" fmla="*/ 46 h 399"/>
                      <a:gd name="T40" fmla="*/ 131 w 239"/>
                      <a:gd name="T41" fmla="*/ 43 h 399"/>
                      <a:gd name="T42" fmla="*/ 135 w 239"/>
                      <a:gd name="T43" fmla="*/ 41 h 399"/>
                      <a:gd name="T44" fmla="*/ 146 w 239"/>
                      <a:gd name="T45" fmla="*/ 35 h 399"/>
                      <a:gd name="T46" fmla="*/ 160 w 239"/>
                      <a:gd name="T47" fmla="*/ 28 h 399"/>
                      <a:gd name="T48" fmla="*/ 173 w 239"/>
                      <a:gd name="T49" fmla="*/ 23 h 399"/>
                      <a:gd name="T50" fmla="*/ 186 w 239"/>
                      <a:gd name="T51" fmla="*/ 18 h 399"/>
                      <a:gd name="T52" fmla="*/ 198 w 239"/>
                      <a:gd name="T53" fmla="*/ 15 h 399"/>
                      <a:gd name="T54" fmla="*/ 208 w 239"/>
                      <a:gd name="T55" fmla="*/ 13 h 399"/>
                      <a:gd name="T56" fmla="*/ 216 w 239"/>
                      <a:gd name="T57" fmla="*/ 13 h 399"/>
                      <a:gd name="T58" fmla="*/ 223 w 239"/>
                      <a:gd name="T59" fmla="*/ 15 h 399"/>
                      <a:gd name="T60" fmla="*/ 223 w 239"/>
                      <a:gd name="T61" fmla="*/ 16 h 399"/>
                      <a:gd name="T62" fmla="*/ 223 w 239"/>
                      <a:gd name="T63" fmla="*/ 16 h 399"/>
                      <a:gd name="T64" fmla="*/ 223 w 239"/>
                      <a:gd name="T65" fmla="*/ 16 h 399"/>
                      <a:gd name="T66" fmla="*/ 223 w 239"/>
                      <a:gd name="T67" fmla="*/ 16 h 399"/>
                      <a:gd name="T68" fmla="*/ 221 w 239"/>
                      <a:gd name="T69" fmla="*/ 26 h 399"/>
                      <a:gd name="T70" fmla="*/ 216 w 239"/>
                      <a:gd name="T71" fmla="*/ 38 h 399"/>
                      <a:gd name="T72" fmla="*/ 208 w 239"/>
                      <a:gd name="T73" fmla="*/ 53 h 399"/>
                      <a:gd name="T74" fmla="*/ 198 w 239"/>
                      <a:gd name="T75" fmla="*/ 65 h 399"/>
                      <a:gd name="T76" fmla="*/ 193 w 239"/>
                      <a:gd name="T77" fmla="*/ 71 h 399"/>
                      <a:gd name="T78" fmla="*/ 239 w 239"/>
                      <a:gd name="T79" fmla="*/ 288 h 399"/>
                      <a:gd name="T80" fmla="*/ 191 w 239"/>
                      <a:gd name="T81" fmla="*/ 291 h 399"/>
                      <a:gd name="T82" fmla="*/ 191 w 239"/>
                      <a:gd name="T83" fmla="*/ 306 h 399"/>
                      <a:gd name="T84" fmla="*/ 190 w 239"/>
                      <a:gd name="T85" fmla="*/ 324 h 399"/>
                      <a:gd name="T86" fmla="*/ 185 w 239"/>
                      <a:gd name="T87" fmla="*/ 342 h 399"/>
                      <a:gd name="T88" fmla="*/ 175 w 239"/>
                      <a:gd name="T89" fmla="*/ 357 h 399"/>
                      <a:gd name="T90" fmla="*/ 165 w 239"/>
                      <a:gd name="T91" fmla="*/ 372 h 399"/>
                      <a:gd name="T92" fmla="*/ 150 w 239"/>
                      <a:gd name="T93" fmla="*/ 382 h 399"/>
                      <a:gd name="T94" fmla="*/ 135 w 239"/>
                      <a:gd name="T95" fmla="*/ 392 h 399"/>
                      <a:gd name="T96" fmla="*/ 116 w 239"/>
                      <a:gd name="T97" fmla="*/ 397 h 399"/>
                      <a:gd name="T98" fmla="*/ 98 w 239"/>
                      <a:gd name="T99" fmla="*/ 399 h 399"/>
                      <a:gd name="T100" fmla="*/ 88 w 239"/>
                      <a:gd name="T101" fmla="*/ 399 h 399"/>
                      <a:gd name="T102" fmla="*/ 78 w 239"/>
                      <a:gd name="T103" fmla="*/ 397 h 399"/>
                      <a:gd name="T104" fmla="*/ 70 w 239"/>
                      <a:gd name="T105" fmla="*/ 396 h 399"/>
                      <a:gd name="T106" fmla="*/ 61 w 239"/>
                      <a:gd name="T107" fmla="*/ 392 h 399"/>
                      <a:gd name="T108" fmla="*/ 53 w 239"/>
                      <a:gd name="T109" fmla="*/ 387 h 399"/>
                      <a:gd name="T110" fmla="*/ 45 w 239"/>
                      <a:gd name="T111" fmla="*/ 384 h 399"/>
                      <a:gd name="T112" fmla="*/ 38 w 239"/>
                      <a:gd name="T113" fmla="*/ 379 h 399"/>
                      <a:gd name="T114" fmla="*/ 31 w 239"/>
                      <a:gd name="T115" fmla="*/ 372 h 399"/>
                      <a:gd name="T116" fmla="*/ 20 w 239"/>
                      <a:gd name="T117" fmla="*/ 357 h 399"/>
                      <a:gd name="T118" fmla="*/ 10 w 239"/>
                      <a:gd name="T119" fmla="*/ 341 h 399"/>
                      <a:gd name="T120" fmla="*/ 5 w 239"/>
                      <a:gd name="T121" fmla="*/ 324 h 399"/>
                      <a:gd name="T122" fmla="*/ 3 w 239"/>
                      <a:gd name="T123" fmla="*/ 306 h 39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39" h="399">
                        <a:moveTo>
                          <a:pt x="3" y="306"/>
                        </a:moveTo>
                        <a:lnTo>
                          <a:pt x="3" y="274"/>
                        </a:lnTo>
                        <a:lnTo>
                          <a:pt x="1" y="203"/>
                        </a:lnTo>
                        <a:lnTo>
                          <a:pt x="0" y="124"/>
                        </a:lnTo>
                        <a:lnTo>
                          <a:pt x="0" y="71"/>
                        </a:lnTo>
                        <a:lnTo>
                          <a:pt x="13" y="56"/>
                        </a:lnTo>
                        <a:lnTo>
                          <a:pt x="26" y="43"/>
                        </a:lnTo>
                        <a:lnTo>
                          <a:pt x="40" y="31"/>
                        </a:lnTo>
                        <a:lnTo>
                          <a:pt x="51" y="20"/>
                        </a:lnTo>
                        <a:lnTo>
                          <a:pt x="63" y="11"/>
                        </a:lnTo>
                        <a:lnTo>
                          <a:pt x="73" y="5"/>
                        </a:lnTo>
                        <a:lnTo>
                          <a:pt x="81" y="1"/>
                        </a:lnTo>
                        <a:lnTo>
                          <a:pt x="86" y="0"/>
                        </a:lnTo>
                        <a:lnTo>
                          <a:pt x="98" y="6"/>
                        </a:lnTo>
                        <a:lnTo>
                          <a:pt x="106" y="16"/>
                        </a:lnTo>
                        <a:lnTo>
                          <a:pt x="110" y="25"/>
                        </a:lnTo>
                        <a:lnTo>
                          <a:pt x="110" y="30"/>
                        </a:lnTo>
                        <a:lnTo>
                          <a:pt x="113" y="53"/>
                        </a:lnTo>
                        <a:lnTo>
                          <a:pt x="116" y="51"/>
                        </a:lnTo>
                        <a:lnTo>
                          <a:pt x="125" y="46"/>
                        </a:lnTo>
                        <a:lnTo>
                          <a:pt x="131" y="43"/>
                        </a:lnTo>
                        <a:lnTo>
                          <a:pt x="135" y="41"/>
                        </a:lnTo>
                        <a:lnTo>
                          <a:pt x="146" y="35"/>
                        </a:lnTo>
                        <a:lnTo>
                          <a:pt x="160" y="28"/>
                        </a:lnTo>
                        <a:lnTo>
                          <a:pt x="173" y="23"/>
                        </a:lnTo>
                        <a:lnTo>
                          <a:pt x="186" y="18"/>
                        </a:lnTo>
                        <a:lnTo>
                          <a:pt x="198" y="15"/>
                        </a:lnTo>
                        <a:lnTo>
                          <a:pt x="208" y="13"/>
                        </a:lnTo>
                        <a:lnTo>
                          <a:pt x="216" y="13"/>
                        </a:lnTo>
                        <a:lnTo>
                          <a:pt x="223" y="15"/>
                        </a:lnTo>
                        <a:lnTo>
                          <a:pt x="223" y="16"/>
                        </a:lnTo>
                        <a:lnTo>
                          <a:pt x="223" y="16"/>
                        </a:lnTo>
                        <a:lnTo>
                          <a:pt x="223" y="16"/>
                        </a:lnTo>
                        <a:lnTo>
                          <a:pt x="223" y="16"/>
                        </a:lnTo>
                        <a:lnTo>
                          <a:pt x="221" y="26"/>
                        </a:lnTo>
                        <a:lnTo>
                          <a:pt x="216" y="38"/>
                        </a:lnTo>
                        <a:lnTo>
                          <a:pt x="208" y="53"/>
                        </a:lnTo>
                        <a:lnTo>
                          <a:pt x="198" y="65"/>
                        </a:lnTo>
                        <a:lnTo>
                          <a:pt x="193" y="71"/>
                        </a:lnTo>
                        <a:lnTo>
                          <a:pt x="239" y="288"/>
                        </a:lnTo>
                        <a:lnTo>
                          <a:pt x="191" y="291"/>
                        </a:lnTo>
                        <a:lnTo>
                          <a:pt x="191" y="306"/>
                        </a:lnTo>
                        <a:lnTo>
                          <a:pt x="190" y="324"/>
                        </a:lnTo>
                        <a:lnTo>
                          <a:pt x="185" y="342"/>
                        </a:lnTo>
                        <a:lnTo>
                          <a:pt x="175" y="357"/>
                        </a:lnTo>
                        <a:lnTo>
                          <a:pt x="165" y="372"/>
                        </a:lnTo>
                        <a:lnTo>
                          <a:pt x="150" y="382"/>
                        </a:lnTo>
                        <a:lnTo>
                          <a:pt x="135" y="392"/>
                        </a:lnTo>
                        <a:lnTo>
                          <a:pt x="116" y="397"/>
                        </a:lnTo>
                        <a:lnTo>
                          <a:pt x="98" y="399"/>
                        </a:lnTo>
                        <a:lnTo>
                          <a:pt x="88" y="399"/>
                        </a:lnTo>
                        <a:lnTo>
                          <a:pt x="78" y="397"/>
                        </a:lnTo>
                        <a:lnTo>
                          <a:pt x="70" y="396"/>
                        </a:lnTo>
                        <a:lnTo>
                          <a:pt x="61" y="392"/>
                        </a:lnTo>
                        <a:lnTo>
                          <a:pt x="53" y="387"/>
                        </a:lnTo>
                        <a:lnTo>
                          <a:pt x="45" y="384"/>
                        </a:lnTo>
                        <a:lnTo>
                          <a:pt x="38" y="379"/>
                        </a:lnTo>
                        <a:lnTo>
                          <a:pt x="31" y="372"/>
                        </a:lnTo>
                        <a:lnTo>
                          <a:pt x="20" y="357"/>
                        </a:lnTo>
                        <a:lnTo>
                          <a:pt x="10" y="341"/>
                        </a:lnTo>
                        <a:lnTo>
                          <a:pt x="5" y="324"/>
                        </a:lnTo>
                        <a:lnTo>
                          <a:pt x="3" y="306"/>
                        </a:lnTo>
                        <a:close/>
                      </a:path>
                    </a:pathLst>
                  </a:custGeom>
                  <a:solidFill>
                    <a:srgbClr val="D351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2" name="Freeform 122"/>
                  <p:cNvSpPr>
                    <a:spLocks/>
                  </p:cNvSpPr>
                  <p:nvPr/>
                </p:nvSpPr>
                <p:spPr bwMode="auto">
                  <a:xfrm>
                    <a:off x="2151" y="1147"/>
                    <a:ext cx="237" cy="396"/>
                  </a:xfrm>
                  <a:custGeom>
                    <a:avLst/>
                    <a:gdLst>
                      <a:gd name="T0" fmla="*/ 4 w 237"/>
                      <a:gd name="T1" fmla="*/ 303 h 396"/>
                      <a:gd name="T2" fmla="*/ 4 w 237"/>
                      <a:gd name="T3" fmla="*/ 272 h 396"/>
                      <a:gd name="T4" fmla="*/ 2 w 237"/>
                      <a:gd name="T5" fmla="*/ 202 h 396"/>
                      <a:gd name="T6" fmla="*/ 0 w 237"/>
                      <a:gd name="T7" fmla="*/ 123 h 396"/>
                      <a:gd name="T8" fmla="*/ 0 w 237"/>
                      <a:gd name="T9" fmla="*/ 72 h 396"/>
                      <a:gd name="T10" fmla="*/ 14 w 237"/>
                      <a:gd name="T11" fmla="*/ 57 h 396"/>
                      <a:gd name="T12" fmla="*/ 25 w 237"/>
                      <a:gd name="T13" fmla="*/ 44 h 396"/>
                      <a:gd name="T14" fmla="*/ 39 w 237"/>
                      <a:gd name="T15" fmla="*/ 32 h 396"/>
                      <a:gd name="T16" fmla="*/ 50 w 237"/>
                      <a:gd name="T17" fmla="*/ 20 h 396"/>
                      <a:gd name="T18" fmla="*/ 62 w 237"/>
                      <a:gd name="T19" fmla="*/ 12 h 396"/>
                      <a:gd name="T20" fmla="*/ 72 w 237"/>
                      <a:gd name="T21" fmla="*/ 5 h 396"/>
                      <a:gd name="T22" fmla="*/ 80 w 237"/>
                      <a:gd name="T23" fmla="*/ 2 h 396"/>
                      <a:gd name="T24" fmla="*/ 85 w 237"/>
                      <a:gd name="T25" fmla="*/ 0 h 396"/>
                      <a:gd name="T26" fmla="*/ 97 w 237"/>
                      <a:gd name="T27" fmla="*/ 7 h 396"/>
                      <a:gd name="T28" fmla="*/ 105 w 237"/>
                      <a:gd name="T29" fmla="*/ 17 h 396"/>
                      <a:gd name="T30" fmla="*/ 109 w 237"/>
                      <a:gd name="T31" fmla="*/ 24 h 396"/>
                      <a:gd name="T32" fmla="*/ 109 w 237"/>
                      <a:gd name="T33" fmla="*/ 29 h 396"/>
                      <a:gd name="T34" fmla="*/ 112 w 237"/>
                      <a:gd name="T35" fmla="*/ 52 h 396"/>
                      <a:gd name="T36" fmla="*/ 115 w 237"/>
                      <a:gd name="T37" fmla="*/ 50 h 396"/>
                      <a:gd name="T38" fmla="*/ 122 w 237"/>
                      <a:gd name="T39" fmla="*/ 47 h 396"/>
                      <a:gd name="T40" fmla="*/ 129 w 237"/>
                      <a:gd name="T41" fmla="*/ 44 h 396"/>
                      <a:gd name="T42" fmla="*/ 132 w 237"/>
                      <a:gd name="T43" fmla="*/ 42 h 396"/>
                      <a:gd name="T44" fmla="*/ 144 w 237"/>
                      <a:gd name="T45" fmla="*/ 35 h 396"/>
                      <a:gd name="T46" fmla="*/ 157 w 237"/>
                      <a:gd name="T47" fmla="*/ 29 h 396"/>
                      <a:gd name="T48" fmla="*/ 170 w 237"/>
                      <a:gd name="T49" fmla="*/ 24 h 396"/>
                      <a:gd name="T50" fmla="*/ 184 w 237"/>
                      <a:gd name="T51" fmla="*/ 19 h 396"/>
                      <a:gd name="T52" fmla="*/ 194 w 237"/>
                      <a:gd name="T53" fmla="*/ 15 h 396"/>
                      <a:gd name="T54" fmla="*/ 205 w 237"/>
                      <a:gd name="T55" fmla="*/ 14 h 396"/>
                      <a:gd name="T56" fmla="*/ 213 w 237"/>
                      <a:gd name="T57" fmla="*/ 14 h 396"/>
                      <a:gd name="T58" fmla="*/ 218 w 237"/>
                      <a:gd name="T59" fmla="*/ 15 h 396"/>
                      <a:gd name="T60" fmla="*/ 220 w 237"/>
                      <a:gd name="T61" fmla="*/ 15 h 396"/>
                      <a:gd name="T62" fmla="*/ 220 w 237"/>
                      <a:gd name="T63" fmla="*/ 15 h 396"/>
                      <a:gd name="T64" fmla="*/ 220 w 237"/>
                      <a:gd name="T65" fmla="*/ 17 h 396"/>
                      <a:gd name="T66" fmla="*/ 220 w 237"/>
                      <a:gd name="T67" fmla="*/ 17 h 396"/>
                      <a:gd name="T68" fmla="*/ 218 w 237"/>
                      <a:gd name="T69" fmla="*/ 25 h 396"/>
                      <a:gd name="T70" fmla="*/ 213 w 237"/>
                      <a:gd name="T71" fmla="*/ 39 h 396"/>
                      <a:gd name="T72" fmla="*/ 205 w 237"/>
                      <a:gd name="T73" fmla="*/ 52 h 396"/>
                      <a:gd name="T74" fmla="*/ 195 w 237"/>
                      <a:gd name="T75" fmla="*/ 65 h 396"/>
                      <a:gd name="T76" fmla="*/ 190 w 237"/>
                      <a:gd name="T77" fmla="*/ 72 h 396"/>
                      <a:gd name="T78" fmla="*/ 237 w 237"/>
                      <a:gd name="T79" fmla="*/ 285 h 396"/>
                      <a:gd name="T80" fmla="*/ 189 w 237"/>
                      <a:gd name="T81" fmla="*/ 288 h 396"/>
                      <a:gd name="T82" fmla="*/ 189 w 237"/>
                      <a:gd name="T83" fmla="*/ 303 h 396"/>
                      <a:gd name="T84" fmla="*/ 187 w 237"/>
                      <a:gd name="T85" fmla="*/ 321 h 396"/>
                      <a:gd name="T86" fmla="*/ 182 w 237"/>
                      <a:gd name="T87" fmla="*/ 340 h 396"/>
                      <a:gd name="T88" fmla="*/ 172 w 237"/>
                      <a:gd name="T89" fmla="*/ 355 h 396"/>
                      <a:gd name="T90" fmla="*/ 162 w 237"/>
                      <a:gd name="T91" fmla="*/ 370 h 396"/>
                      <a:gd name="T92" fmla="*/ 147 w 237"/>
                      <a:gd name="T93" fmla="*/ 380 h 396"/>
                      <a:gd name="T94" fmla="*/ 132 w 237"/>
                      <a:gd name="T95" fmla="*/ 390 h 396"/>
                      <a:gd name="T96" fmla="*/ 114 w 237"/>
                      <a:gd name="T97" fmla="*/ 395 h 396"/>
                      <a:gd name="T98" fmla="*/ 95 w 237"/>
                      <a:gd name="T99" fmla="*/ 396 h 396"/>
                      <a:gd name="T100" fmla="*/ 85 w 237"/>
                      <a:gd name="T101" fmla="*/ 396 h 396"/>
                      <a:gd name="T102" fmla="*/ 77 w 237"/>
                      <a:gd name="T103" fmla="*/ 395 h 396"/>
                      <a:gd name="T104" fmla="*/ 69 w 237"/>
                      <a:gd name="T105" fmla="*/ 393 h 396"/>
                      <a:gd name="T106" fmla="*/ 60 w 237"/>
                      <a:gd name="T107" fmla="*/ 390 h 396"/>
                      <a:gd name="T108" fmla="*/ 52 w 237"/>
                      <a:gd name="T109" fmla="*/ 385 h 396"/>
                      <a:gd name="T110" fmla="*/ 45 w 237"/>
                      <a:gd name="T111" fmla="*/ 380 h 396"/>
                      <a:gd name="T112" fmla="*/ 37 w 237"/>
                      <a:gd name="T113" fmla="*/ 375 h 396"/>
                      <a:gd name="T114" fmla="*/ 30 w 237"/>
                      <a:gd name="T115" fmla="*/ 368 h 396"/>
                      <a:gd name="T116" fmla="*/ 19 w 237"/>
                      <a:gd name="T117" fmla="*/ 355 h 396"/>
                      <a:gd name="T118" fmla="*/ 10 w 237"/>
                      <a:gd name="T119" fmla="*/ 338 h 396"/>
                      <a:gd name="T120" fmla="*/ 5 w 237"/>
                      <a:gd name="T121" fmla="*/ 321 h 396"/>
                      <a:gd name="T122" fmla="*/ 4 w 237"/>
                      <a:gd name="T123" fmla="*/ 303 h 3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37" h="396">
                        <a:moveTo>
                          <a:pt x="4" y="303"/>
                        </a:moveTo>
                        <a:lnTo>
                          <a:pt x="4" y="272"/>
                        </a:lnTo>
                        <a:lnTo>
                          <a:pt x="2" y="202"/>
                        </a:lnTo>
                        <a:lnTo>
                          <a:pt x="0" y="123"/>
                        </a:lnTo>
                        <a:lnTo>
                          <a:pt x="0" y="72"/>
                        </a:lnTo>
                        <a:lnTo>
                          <a:pt x="14" y="57"/>
                        </a:lnTo>
                        <a:lnTo>
                          <a:pt x="25" y="44"/>
                        </a:lnTo>
                        <a:lnTo>
                          <a:pt x="39" y="32"/>
                        </a:lnTo>
                        <a:lnTo>
                          <a:pt x="50" y="20"/>
                        </a:lnTo>
                        <a:lnTo>
                          <a:pt x="62" y="12"/>
                        </a:lnTo>
                        <a:lnTo>
                          <a:pt x="72" y="5"/>
                        </a:lnTo>
                        <a:lnTo>
                          <a:pt x="80" y="2"/>
                        </a:lnTo>
                        <a:lnTo>
                          <a:pt x="85" y="0"/>
                        </a:lnTo>
                        <a:lnTo>
                          <a:pt x="97" y="7"/>
                        </a:lnTo>
                        <a:lnTo>
                          <a:pt x="105" y="17"/>
                        </a:lnTo>
                        <a:lnTo>
                          <a:pt x="109" y="24"/>
                        </a:lnTo>
                        <a:lnTo>
                          <a:pt x="109" y="29"/>
                        </a:lnTo>
                        <a:lnTo>
                          <a:pt x="112" y="52"/>
                        </a:lnTo>
                        <a:lnTo>
                          <a:pt x="115" y="50"/>
                        </a:lnTo>
                        <a:lnTo>
                          <a:pt x="122" y="47"/>
                        </a:lnTo>
                        <a:lnTo>
                          <a:pt x="129" y="44"/>
                        </a:lnTo>
                        <a:lnTo>
                          <a:pt x="132" y="42"/>
                        </a:lnTo>
                        <a:lnTo>
                          <a:pt x="144" y="35"/>
                        </a:lnTo>
                        <a:lnTo>
                          <a:pt x="157" y="29"/>
                        </a:lnTo>
                        <a:lnTo>
                          <a:pt x="170" y="24"/>
                        </a:lnTo>
                        <a:lnTo>
                          <a:pt x="184" y="19"/>
                        </a:lnTo>
                        <a:lnTo>
                          <a:pt x="194" y="15"/>
                        </a:lnTo>
                        <a:lnTo>
                          <a:pt x="205" y="14"/>
                        </a:lnTo>
                        <a:lnTo>
                          <a:pt x="213" y="14"/>
                        </a:lnTo>
                        <a:lnTo>
                          <a:pt x="218" y="15"/>
                        </a:lnTo>
                        <a:lnTo>
                          <a:pt x="220" y="15"/>
                        </a:lnTo>
                        <a:lnTo>
                          <a:pt x="220" y="15"/>
                        </a:lnTo>
                        <a:lnTo>
                          <a:pt x="220" y="17"/>
                        </a:lnTo>
                        <a:lnTo>
                          <a:pt x="220" y="17"/>
                        </a:lnTo>
                        <a:lnTo>
                          <a:pt x="218" y="25"/>
                        </a:lnTo>
                        <a:lnTo>
                          <a:pt x="213" y="39"/>
                        </a:lnTo>
                        <a:lnTo>
                          <a:pt x="205" y="52"/>
                        </a:lnTo>
                        <a:lnTo>
                          <a:pt x="195" y="65"/>
                        </a:lnTo>
                        <a:lnTo>
                          <a:pt x="190" y="72"/>
                        </a:lnTo>
                        <a:lnTo>
                          <a:pt x="237" y="285"/>
                        </a:lnTo>
                        <a:lnTo>
                          <a:pt x="189" y="288"/>
                        </a:lnTo>
                        <a:lnTo>
                          <a:pt x="189" y="303"/>
                        </a:lnTo>
                        <a:lnTo>
                          <a:pt x="187" y="321"/>
                        </a:lnTo>
                        <a:lnTo>
                          <a:pt x="182" y="340"/>
                        </a:lnTo>
                        <a:lnTo>
                          <a:pt x="172" y="355"/>
                        </a:lnTo>
                        <a:lnTo>
                          <a:pt x="162" y="370"/>
                        </a:lnTo>
                        <a:lnTo>
                          <a:pt x="147" y="380"/>
                        </a:lnTo>
                        <a:lnTo>
                          <a:pt x="132" y="390"/>
                        </a:lnTo>
                        <a:lnTo>
                          <a:pt x="114" y="395"/>
                        </a:lnTo>
                        <a:lnTo>
                          <a:pt x="95" y="396"/>
                        </a:lnTo>
                        <a:lnTo>
                          <a:pt x="85" y="396"/>
                        </a:lnTo>
                        <a:lnTo>
                          <a:pt x="77" y="395"/>
                        </a:lnTo>
                        <a:lnTo>
                          <a:pt x="69" y="393"/>
                        </a:lnTo>
                        <a:lnTo>
                          <a:pt x="60" y="390"/>
                        </a:lnTo>
                        <a:lnTo>
                          <a:pt x="52" y="385"/>
                        </a:lnTo>
                        <a:lnTo>
                          <a:pt x="45" y="380"/>
                        </a:lnTo>
                        <a:lnTo>
                          <a:pt x="37" y="375"/>
                        </a:lnTo>
                        <a:lnTo>
                          <a:pt x="30" y="368"/>
                        </a:lnTo>
                        <a:lnTo>
                          <a:pt x="19" y="355"/>
                        </a:lnTo>
                        <a:lnTo>
                          <a:pt x="10" y="338"/>
                        </a:lnTo>
                        <a:lnTo>
                          <a:pt x="5" y="321"/>
                        </a:lnTo>
                        <a:lnTo>
                          <a:pt x="4" y="303"/>
                        </a:lnTo>
                        <a:close/>
                      </a:path>
                    </a:pathLst>
                  </a:custGeom>
                  <a:solidFill>
                    <a:srgbClr val="D65E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3" name="Freeform 123"/>
                  <p:cNvSpPr>
                    <a:spLocks/>
                  </p:cNvSpPr>
                  <p:nvPr/>
                </p:nvSpPr>
                <p:spPr bwMode="auto">
                  <a:xfrm>
                    <a:off x="2151" y="1149"/>
                    <a:ext cx="233" cy="391"/>
                  </a:xfrm>
                  <a:custGeom>
                    <a:avLst/>
                    <a:gdLst>
                      <a:gd name="T0" fmla="*/ 4 w 233"/>
                      <a:gd name="T1" fmla="*/ 300 h 391"/>
                      <a:gd name="T2" fmla="*/ 4 w 233"/>
                      <a:gd name="T3" fmla="*/ 270 h 391"/>
                      <a:gd name="T4" fmla="*/ 2 w 233"/>
                      <a:gd name="T5" fmla="*/ 198 h 391"/>
                      <a:gd name="T6" fmla="*/ 2 w 233"/>
                      <a:gd name="T7" fmla="*/ 121 h 391"/>
                      <a:gd name="T8" fmla="*/ 0 w 233"/>
                      <a:gd name="T9" fmla="*/ 70 h 391"/>
                      <a:gd name="T10" fmla="*/ 14 w 233"/>
                      <a:gd name="T11" fmla="*/ 57 h 391"/>
                      <a:gd name="T12" fmla="*/ 25 w 233"/>
                      <a:gd name="T13" fmla="*/ 43 h 391"/>
                      <a:gd name="T14" fmla="*/ 39 w 233"/>
                      <a:gd name="T15" fmla="*/ 30 h 391"/>
                      <a:gd name="T16" fmla="*/ 50 w 233"/>
                      <a:gd name="T17" fmla="*/ 20 h 391"/>
                      <a:gd name="T18" fmla="*/ 62 w 233"/>
                      <a:gd name="T19" fmla="*/ 12 h 391"/>
                      <a:gd name="T20" fmla="*/ 72 w 233"/>
                      <a:gd name="T21" fmla="*/ 5 h 391"/>
                      <a:gd name="T22" fmla="*/ 80 w 233"/>
                      <a:gd name="T23" fmla="*/ 2 h 391"/>
                      <a:gd name="T24" fmla="*/ 85 w 233"/>
                      <a:gd name="T25" fmla="*/ 0 h 391"/>
                      <a:gd name="T26" fmla="*/ 97 w 233"/>
                      <a:gd name="T27" fmla="*/ 7 h 391"/>
                      <a:gd name="T28" fmla="*/ 105 w 233"/>
                      <a:gd name="T29" fmla="*/ 17 h 391"/>
                      <a:gd name="T30" fmla="*/ 109 w 233"/>
                      <a:gd name="T31" fmla="*/ 23 h 391"/>
                      <a:gd name="T32" fmla="*/ 109 w 233"/>
                      <a:gd name="T33" fmla="*/ 28 h 391"/>
                      <a:gd name="T34" fmla="*/ 110 w 233"/>
                      <a:gd name="T35" fmla="*/ 52 h 391"/>
                      <a:gd name="T36" fmla="*/ 114 w 233"/>
                      <a:gd name="T37" fmla="*/ 50 h 391"/>
                      <a:gd name="T38" fmla="*/ 122 w 233"/>
                      <a:gd name="T39" fmla="*/ 45 h 391"/>
                      <a:gd name="T40" fmla="*/ 129 w 233"/>
                      <a:gd name="T41" fmla="*/ 42 h 391"/>
                      <a:gd name="T42" fmla="*/ 132 w 233"/>
                      <a:gd name="T43" fmla="*/ 40 h 391"/>
                      <a:gd name="T44" fmla="*/ 144 w 233"/>
                      <a:gd name="T45" fmla="*/ 33 h 391"/>
                      <a:gd name="T46" fmla="*/ 155 w 233"/>
                      <a:gd name="T47" fmla="*/ 28 h 391"/>
                      <a:gd name="T48" fmla="*/ 169 w 233"/>
                      <a:gd name="T49" fmla="*/ 23 h 391"/>
                      <a:gd name="T50" fmla="*/ 180 w 233"/>
                      <a:gd name="T51" fmla="*/ 18 h 391"/>
                      <a:gd name="T52" fmla="*/ 192 w 233"/>
                      <a:gd name="T53" fmla="*/ 15 h 391"/>
                      <a:gd name="T54" fmla="*/ 202 w 233"/>
                      <a:gd name="T55" fmla="*/ 13 h 391"/>
                      <a:gd name="T56" fmla="*/ 210 w 233"/>
                      <a:gd name="T57" fmla="*/ 13 h 391"/>
                      <a:gd name="T58" fmla="*/ 217 w 233"/>
                      <a:gd name="T59" fmla="*/ 15 h 391"/>
                      <a:gd name="T60" fmla="*/ 217 w 233"/>
                      <a:gd name="T61" fmla="*/ 15 h 391"/>
                      <a:gd name="T62" fmla="*/ 217 w 233"/>
                      <a:gd name="T63" fmla="*/ 15 h 391"/>
                      <a:gd name="T64" fmla="*/ 217 w 233"/>
                      <a:gd name="T65" fmla="*/ 15 h 391"/>
                      <a:gd name="T66" fmla="*/ 217 w 233"/>
                      <a:gd name="T67" fmla="*/ 17 h 391"/>
                      <a:gd name="T68" fmla="*/ 215 w 233"/>
                      <a:gd name="T69" fmla="*/ 25 h 391"/>
                      <a:gd name="T70" fmla="*/ 210 w 233"/>
                      <a:gd name="T71" fmla="*/ 38 h 391"/>
                      <a:gd name="T72" fmla="*/ 204 w 233"/>
                      <a:gd name="T73" fmla="*/ 52 h 391"/>
                      <a:gd name="T74" fmla="*/ 194 w 233"/>
                      <a:gd name="T75" fmla="*/ 65 h 391"/>
                      <a:gd name="T76" fmla="*/ 189 w 233"/>
                      <a:gd name="T77" fmla="*/ 70 h 391"/>
                      <a:gd name="T78" fmla="*/ 233 w 233"/>
                      <a:gd name="T79" fmla="*/ 281 h 391"/>
                      <a:gd name="T80" fmla="*/ 187 w 233"/>
                      <a:gd name="T81" fmla="*/ 285 h 391"/>
                      <a:gd name="T82" fmla="*/ 187 w 233"/>
                      <a:gd name="T83" fmla="*/ 300 h 391"/>
                      <a:gd name="T84" fmla="*/ 185 w 233"/>
                      <a:gd name="T85" fmla="*/ 318 h 391"/>
                      <a:gd name="T86" fmla="*/ 180 w 233"/>
                      <a:gd name="T87" fmla="*/ 334 h 391"/>
                      <a:gd name="T88" fmla="*/ 172 w 233"/>
                      <a:gd name="T89" fmla="*/ 351 h 391"/>
                      <a:gd name="T90" fmla="*/ 160 w 233"/>
                      <a:gd name="T91" fmla="*/ 364 h 391"/>
                      <a:gd name="T92" fmla="*/ 147 w 233"/>
                      <a:gd name="T93" fmla="*/ 376 h 391"/>
                      <a:gd name="T94" fmla="*/ 130 w 233"/>
                      <a:gd name="T95" fmla="*/ 384 h 391"/>
                      <a:gd name="T96" fmla="*/ 114 w 233"/>
                      <a:gd name="T97" fmla="*/ 389 h 391"/>
                      <a:gd name="T98" fmla="*/ 95 w 233"/>
                      <a:gd name="T99" fmla="*/ 391 h 391"/>
                      <a:gd name="T100" fmla="*/ 85 w 233"/>
                      <a:gd name="T101" fmla="*/ 391 h 391"/>
                      <a:gd name="T102" fmla="*/ 77 w 233"/>
                      <a:gd name="T103" fmla="*/ 389 h 391"/>
                      <a:gd name="T104" fmla="*/ 69 w 233"/>
                      <a:gd name="T105" fmla="*/ 388 h 391"/>
                      <a:gd name="T106" fmla="*/ 60 w 233"/>
                      <a:gd name="T107" fmla="*/ 384 h 391"/>
                      <a:gd name="T108" fmla="*/ 52 w 233"/>
                      <a:gd name="T109" fmla="*/ 379 h 391"/>
                      <a:gd name="T110" fmla="*/ 45 w 233"/>
                      <a:gd name="T111" fmla="*/ 376 h 391"/>
                      <a:gd name="T112" fmla="*/ 37 w 233"/>
                      <a:gd name="T113" fmla="*/ 371 h 391"/>
                      <a:gd name="T114" fmla="*/ 30 w 233"/>
                      <a:gd name="T115" fmla="*/ 364 h 391"/>
                      <a:gd name="T116" fmla="*/ 19 w 233"/>
                      <a:gd name="T117" fmla="*/ 349 h 391"/>
                      <a:gd name="T118" fmla="*/ 10 w 233"/>
                      <a:gd name="T119" fmla="*/ 334 h 391"/>
                      <a:gd name="T120" fmla="*/ 5 w 233"/>
                      <a:gd name="T121" fmla="*/ 318 h 391"/>
                      <a:gd name="T122" fmla="*/ 4 w 233"/>
                      <a:gd name="T123" fmla="*/ 300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33" h="391">
                        <a:moveTo>
                          <a:pt x="4" y="300"/>
                        </a:moveTo>
                        <a:lnTo>
                          <a:pt x="4" y="270"/>
                        </a:lnTo>
                        <a:lnTo>
                          <a:pt x="2" y="198"/>
                        </a:lnTo>
                        <a:lnTo>
                          <a:pt x="2" y="121"/>
                        </a:lnTo>
                        <a:lnTo>
                          <a:pt x="0" y="70"/>
                        </a:lnTo>
                        <a:lnTo>
                          <a:pt x="14" y="57"/>
                        </a:lnTo>
                        <a:lnTo>
                          <a:pt x="25" y="43"/>
                        </a:lnTo>
                        <a:lnTo>
                          <a:pt x="39" y="30"/>
                        </a:lnTo>
                        <a:lnTo>
                          <a:pt x="50" y="20"/>
                        </a:lnTo>
                        <a:lnTo>
                          <a:pt x="62" y="12"/>
                        </a:lnTo>
                        <a:lnTo>
                          <a:pt x="72" y="5"/>
                        </a:lnTo>
                        <a:lnTo>
                          <a:pt x="80" y="2"/>
                        </a:lnTo>
                        <a:lnTo>
                          <a:pt x="85" y="0"/>
                        </a:lnTo>
                        <a:lnTo>
                          <a:pt x="97" y="7"/>
                        </a:lnTo>
                        <a:lnTo>
                          <a:pt x="105" y="17"/>
                        </a:lnTo>
                        <a:lnTo>
                          <a:pt x="109" y="23"/>
                        </a:lnTo>
                        <a:lnTo>
                          <a:pt x="109" y="28"/>
                        </a:lnTo>
                        <a:lnTo>
                          <a:pt x="110" y="52"/>
                        </a:lnTo>
                        <a:lnTo>
                          <a:pt x="114" y="50"/>
                        </a:lnTo>
                        <a:lnTo>
                          <a:pt x="122" y="45"/>
                        </a:lnTo>
                        <a:lnTo>
                          <a:pt x="129" y="42"/>
                        </a:lnTo>
                        <a:lnTo>
                          <a:pt x="132" y="40"/>
                        </a:lnTo>
                        <a:lnTo>
                          <a:pt x="144" y="33"/>
                        </a:lnTo>
                        <a:lnTo>
                          <a:pt x="155" y="28"/>
                        </a:lnTo>
                        <a:lnTo>
                          <a:pt x="169" y="23"/>
                        </a:lnTo>
                        <a:lnTo>
                          <a:pt x="180" y="18"/>
                        </a:lnTo>
                        <a:lnTo>
                          <a:pt x="192" y="15"/>
                        </a:lnTo>
                        <a:lnTo>
                          <a:pt x="202" y="13"/>
                        </a:lnTo>
                        <a:lnTo>
                          <a:pt x="210" y="13"/>
                        </a:lnTo>
                        <a:lnTo>
                          <a:pt x="217" y="15"/>
                        </a:lnTo>
                        <a:lnTo>
                          <a:pt x="217" y="15"/>
                        </a:lnTo>
                        <a:lnTo>
                          <a:pt x="217" y="15"/>
                        </a:lnTo>
                        <a:lnTo>
                          <a:pt x="217" y="15"/>
                        </a:lnTo>
                        <a:lnTo>
                          <a:pt x="217" y="17"/>
                        </a:lnTo>
                        <a:lnTo>
                          <a:pt x="215" y="25"/>
                        </a:lnTo>
                        <a:lnTo>
                          <a:pt x="210" y="38"/>
                        </a:lnTo>
                        <a:lnTo>
                          <a:pt x="204" y="52"/>
                        </a:lnTo>
                        <a:lnTo>
                          <a:pt x="194" y="65"/>
                        </a:lnTo>
                        <a:lnTo>
                          <a:pt x="189" y="70"/>
                        </a:lnTo>
                        <a:lnTo>
                          <a:pt x="233" y="281"/>
                        </a:lnTo>
                        <a:lnTo>
                          <a:pt x="187" y="285"/>
                        </a:lnTo>
                        <a:lnTo>
                          <a:pt x="187" y="300"/>
                        </a:lnTo>
                        <a:lnTo>
                          <a:pt x="185" y="318"/>
                        </a:lnTo>
                        <a:lnTo>
                          <a:pt x="180" y="334"/>
                        </a:lnTo>
                        <a:lnTo>
                          <a:pt x="172" y="351"/>
                        </a:lnTo>
                        <a:lnTo>
                          <a:pt x="160" y="364"/>
                        </a:lnTo>
                        <a:lnTo>
                          <a:pt x="147" y="376"/>
                        </a:lnTo>
                        <a:lnTo>
                          <a:pt x="130" y="384"/>
                        </a:lnTo>
                        <a:lnTo>
                          <a:pt x="114" y="389"/>
                        </a:lnTo>
                        <a:lnTo>
                          <a:pt x="95" y="391"/>
                        </a:lnTo>
                        <a:lnTo>
                          <a:pt x="85" y="391"/>
                        </a:lnTo>
                        <a:lnTo>
                          <a:pt x="77" y="389"/>
                        </a:lnTo>
                        <a:lnTo>
                          <a:pt x="69" y="388"/>
                        </a:lnTo>
                        <a:lnTo>
                          <a:pt x="60" y="384"/>
                        </a:lnTo>
                        <a:lnTo>
                          <a:pt x="52" y="379"/>
                        </a:lnTo>
                        <a:lnTo>
                          <a:pt x="45" y="376"/>
                        </a:lnTo>
                        <a:lnTo>
                          <a:pt x="37" y="371"/>
                        </a:lnTo>
                        <a:lnTo>
                          <a:pt x="30" y="364"/>
                        </a:lnTo>
                        <a:lnTo>
                          <a:pt x="19" y="349"/>
                        </a:lnTo>
                        <a:lnTo>
                          <a:pt x="10" y="334"/>
                        </a:lnTo>
                        <a:lnTo>
                          <a:pt x="5" y="318"/>
                        </a:lnTo>
                        <a:lnTo>
                          <a:pt x="4" y="300"/>
                        </a:lnTo>
                        <a:close/>
                      </a:path>
                    </a:pathLst>
                  </a:custGeom>
                  <a:solidFill>
                    <a:srgbClr val="D86B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4" name="Freeform 124"/>
                  <p:cNvSpPr>
                    <a:spLocks/>
                  </p:cNvSpPr>
                  <p:nvPr/>
                </p:nvSpPr>
                <p:spPr bwMode="auto">
                  <a:xfrm>
                    <a:off x="2153" y="1151"/>
                    <a:ext cx="228" cy="386"/>
                  </a:xfrm>
                  <a:custGeom>
                    <a:avLst/>
                    <a:gdLst>
                      <a:gd name="T0" fmla="*/ 3 w 228"/>
                      <a:gd name="T1" fmla="*/ 296 h 386"/>
                      <a:gd name="T2" fmla="*/ 3 w 228"/>
                      <a:gd name="T3" fmla="*/ 266 h 386"/>
                      <a:gd name="T4" fmla="*/ 2 w 228"/>
                      <a:gd name="T5" fmla="*/ 196 h 386"/>
                      <a:gd name="T6" fmla="*/ 0 w 228"/>
                      <a:gd name="T7" fmla="*/ 119 h 386"/>
                      <a:gd name="T8" fmla="*/ 0 w 228"/>
                      <a:gd name="T9" fmla="*/ 70 h 386"/>
                      <a:gd name="T10" fmla="*/ 13 w 228"/>
                      <a:gd name="T11" fmla="*/ 55 h 386"/>
                      <a:gd name="T12" fmla="*/ 25 w 228"/>
                      <a:gd name="T13" fmla="*/ 41 h 386"/>
                      <a:gd name="T14" fmla="*/ 38 w 228"/>
                      <a:gd name="T15" fmla="*/ 30 h 386"/>
                      <a:gd name="T16" fmla="*/ 50 w 228"/>
                      <a:gd name="T17" fmla="*/ 20 h 386"/>
                      <a:gd name="T18" fmla="*/ 60 w 228"/>
                      <a:gd name="T19" fmla="*/ 11 h 386"/>
                      <a:gd name="T20" fmla="*/ 70 w 228"/>
                      <a:gd name="T21" fmla="*/ 5 h 386"/>
                      <a:gd name="T22" fmla="*/ 77 w 228"/>
                      <a:gd name="T23" fmla="*/ 1 h 386"/>
                      <a:gd name="T24" fmla="*/ 82 w 228"/>
                      <a:gd name="T25" fmla="*/ 0 h 386"/>
                      <a:gd name="T26" fmla="*/ 95 w 228"/>
                      <a:gd name="T27" fmla="*/ 6 h 386"/>
                      <a:gd name="T28" fmla="*/ 102 w 228"/>
                      <a:gd name="T29" fmla="*/ 16 h 386"/>
                      <a:gd name="T30" fmla="*/ 105 w 228"/>
                      <a:gd name="T31" fmla="*/ 23 h 386"/>
                      <a:gd name="T32" fmla="*/ 105 w 228"/>
                      <a:gd name="T33" fmla="*/ 28 h 386"/>
                      <a:gd name="T34" fmla="*/ 108 w 228"/>
                      <a:gd name="T35" fmla="*/ 51 h 386"/>
                      <a:gd name="T36" fmla="*/ 112 w 228"/>
                      <a:gd name="T37" fmla="*/ 50 h 386"/>
                      <a:gd name="T38" fmla="*/ 118 w 228"/>
                      <a:gd name="T39" fmla="*/ 45 h 386"/>
                      <a:gd name="T40" fmla="*/ 125 w 228"/>
                      <a:gd name="T41" fmla="*/ 41 h 386"/>
                      <a:gd name="T42" fmla="*/ 128 w 228"/>
                      <a:gd name="T43" fmla="*/ 40 h 386"/>
                      <a:gd name="T44" fmla="*/ 140 w 228"/>
                      <a:gd name="T45" fmla="*/ 33 h 386"/>
                      <a:gd name="T46" fmla="*/ 153 w 228"/>
                      <a:gd name="T47" fmla="*/ 26 h 386"/>
                      <a:gd name="T48" fmla="*/ 165 w 228"/>
                      <a:gd name="T49" fmla="*/ 21 h 386"/>
                      <a:gd name="T50" fmla="*/ 178 w 228"/>
                      <a:gd name="T51" fmla="*/ 18 h 386"/>
                      <a:gd name="T52" fmla="*/ 188 w 228"/>
                      <a:gd name="T53" fmla="*/ 15 h 386"/>
                      <a:gd name="T54" fmla="*/ 198 w 228"/>
                      <a:gd name="T55" fmla="*/ 13 h 386"/>
                      <a:gd name="T56" fmla="*/ 207 w 228"/>
                      <a:gd name="T57" fmla="*/ 13 h 386"/>
                      <a:gd name="T58" fmla="*/ 211 w 228"/>
                      <a:gd name="T59" fmla="*/ 15 h 386"/>
                      <a:gd name="T60" fmla="*/ 213 w 228"/>
                      <a:gd name="T61" fmla="*/ 15 h 386"/>
                      <a:gd name="T62" fmla="*/ 213 w 228"/>
                      <a:gd name="T63" fmla="*/ 15 h 386"/>
                      <a:gd name="T64" fmla="*/ 213 w 228"/>
                      <a:gd name="T65" fmla="*/ 15 h 386"/>
                      <a:gd name="T66" fmla="*/ 213 w 228"/>
                      <a:gd name="T67" fmla="*/ 16 h 386"/>
                      <a:gd name="T68" fmla="*/ 211 w 228"/>
                      <a:gd name="T69" fmla="*/ 25 h 386"/>
                      <a:gd name="T70" fmla="*/ 207 w 228"/>
                      <a:gd name="T71" fmla="*/ 36 h 386"/>
                      <a:gd name="T72" fmla="*/ 198 w 228"/>
                      <a:gd name="T73" fmla="*/ 51 h 386"/>
                      <a:gd name="T74" fmla="*/ 190 w 228"/>
                      <a:gd name="T75" fmla="*/ 63 h 386"/>
                      <a:gd name="T76" fmla="*/ 185 w 228"/>
                      <a:gd name="T77" fmla="*/ 70 h 386"/>
                      <a:gd name="T78" fmla="*/ 228 w 228"/>
                      <a:gd name="T79" fmla="*/ 278 h 386"/>
                      <a:gd name="T80" fmla="*/ 183 w 228"/>
                      <a:gd name="T81" fmla="*/ 281 h 386"/>
                      <a:gd name="T82" fmla="*/ 183 w 228"/>
                      <a:gd name="T83" fmla="*/ 296 h 386"/>
                      <a:gd name="T84" fmla="*/ 182 w 228"/>
                      <a:gd name="T85" fmla="*/ 314 h 386"/>
                      <a:gd name="T86" fmla="*/ 177 w 228"/>
                      <a:gd name="T87" fmla="*/ 331 h 386"/>
                      <a:gd name="T88" fmla="*/ 168 w 228"/>
                      <a:gd name="T89" fmla="*/ 346 h 386"/>
                      <a:gd name="T90" fmla="*/ 157 w 228"/>
                      <a:gd name="T91" fmla="*/ 359 h 386"/>
                      <a:gd name="T92" fmla="*/ 143 w 228"/>
                      <a:gd name="T93" fmla="*/ 371 h 386"/>
                      <a:gd name="T94" fmla="*/ 128 w 228"/>
                      <a:gd name="T95" fmla="*/ 379 h 386"/>
                      <a:gd name="T96" fmla="*/ 112 w 228"/>
                      <a:gd name="T97" fmla="*/ 384 h 386"/>
                      <a:gd name="T98" fmla="*/ 93 w 228"/>
                      <a:gd name="T99" fmla="*/ 386 h 386"/>
                      <a:gd name="T100" fmla="*/ 83 w 228"/>
                      <a:gd name="T101" fmla="*/ 386 h 386"/>
                      <a:gd name="T102" fmla="*/ 75 w 228"/>
                      <a:gd name="T103" fmla="*/ 384 h 386"/>
                      <a:gd name="T104" fmla="*/ 67 w 228"/>
                      <a:gd name="T105" fmla="*/ 382 h 386"/>
                      <a:gd name="T106" fmla="*/ 58 w 228"/>
                      <a:gd name="T107" fmla="*/ 379 h 386"/>
                      <a:gd name="T108" fmla="*/ 50 w 228"/>
                      <a:gd name="T109" fmla="*/ 376 h 386"/>
                      <a:gd name="T110" fmla="*/ 43 w 228"/>
                      <a:gd name="T111" fmla="*/ 371 h 386"/>
                      <a:gd name="T112" fmla="*/ 37 w 228"/>
                      <a:gd name="T113" fmla="*/ 366 h 386"/>
                      <a:gd name="T114" fmla="*/ 30 w 228"/>
                      <a:gd name="T115" fmla="*/ 359 h 386"/>
                      <a:gd name="T116" fmla="*/ 18 w 228"/>
                      <a:gd name="T117" fmla="*/ 346 h 386"/>
                      <a:gd name="T118" fmla="*/ 10 w 228"/>
                      <a:gd name="T119" fmla="*/ 329 h 386"/>
                      <a:gd name="T120" fmla="*/ 5 w 228"/>
                      <a:gd name="T121" fmla="*/ 312 h 386"/>
                      <a:gd name="T122" fmla="*/ 3 w 228"/>
                      <a:gd name="T123" fmla="*/ 296 h 3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28" h="386">
                        <a:moveTo>
                          <a:pt x="3" y="296"/>
                        </a:moveTo>
                        <a:lnTo>
                          <a:pt x="3" y="266"/>
                        </a:lnTo>
                        <a:lnTo>
                          <a:pt x="2" y="196"/>
                        </a:lnTo>
                        <a:lnTo>
                          <a:pt x="0" y="119"/>
                        </a:lnTo>
                        <a:lnTo>
                          <a:pt x="0" y="70"/>
                        </a:lnTo>
                        <a:lnTo>
                          <a:pt x="13" y="55"/>
                        </a:lnTo>
                        <a:lnTo>
                          <a:pt x="25" y="41"/>
                        </a:lnTo>
                        <a:lnTo>
                          <a:pt x="38" y="30"/>
                        </a:lnTo>
                        <a:lnTo>
                          <a:pt x="50" y="20"/>
                        </a:lnTo>
                        <a:lnTo>
                          <a:pt x="60" y="11"/>
                        </a:lnTo>
                        <a:lnTo>
                          <a:pt x="70" y="5"/>
                        </a:lnTo>
                        <a:lnTo>
                          <a:pt x="77" y="1"/>
                        </a:lnTo>
                        <a:lnTo>
                          <a:pt x="82" y="0"/>
                        </a:lnTo>
                        <a:lnTo>
                          <a:pt x="95" y="6"/>
                        </a:lnTo>
                        <a:lnTo>
                          <a:pt x="102" y="16"/>
                        </a:lnTo>
                        <a:lnTo>
                          <a:pt x="105" y="23"/>
                        </a:lnTo>
                        <a:lnTo>
                          <a:pt x="105" y="28"/>
                        </a:lnTo>
                        <a:lnTo>
                          <a:pt x="108" y="51"/>
                        </a:lnTo>
                        <a:lnTo>
                          <a:pt x="112" y="50"/>
                        </a:lnTo>
                        <a:lnTo>
                          <a:pt x="118" y="45"/>
                        </a:lnTo>
                        <a:lnTo>
                          <a:pt x="125" y="41"/>
                        </a:lnTo>
                        <a:lnTo>
                          <a:pt x="128" y="40"/>
                        </a:lnTo>
                        <a:lnTo>
                          <a:pt x="140" y="33"/>
                        </a:lnTo>
                        <a:lnTo>
                          <a:pt x="153" y="26"/>
                        </a:lnTo>
                        <a:lnTo>
                          <a:pt x="165" y="21"/>
                        </a:lnTo>
                        <a:lnTo>
                          <a:pt x="178" y="18"/>
                        </a:lnTo>
                        <a:lnTo>
                          <a:pt x="188" y="15"/>
                        </a:lnTo>
                        <a:lnTo>
                          <a:pt x="198" y="13"/>
                        </a:lnTo>
                        <a:lnTo>
                          <a:pt x="207" y="13"/>
                        </a:lnTo>
                        <a:lnTo>
                          <a:pt x="211" y="15"/>
                        </a:lnTo>
                        <a:lnTo>
                          <a:pt x="213" y="15"/>
                        </a:lnTo>
                        <a:lnTo>
                          <a:pt x="213" y="15"/>
                        </a:lnTo>
                        <a:lnTo>
                          <a:pt x="213" y="15"/>
                        </a:lnTo>
                        <a:lnTo>
                          <a:pt x="213" y="16"/>
                        </a:lnTo>
                        <a:lnTo>
                          <a:pt x="211" y="25"/>
                        </a:lnTo>
                        <a:lnTo>
                          <a:pt x="207" y="36"/>
                        </a:lnTo>
                        <a:lnTo>
                          <a:pt x="198" y="51"/>
                        </a:lnTo>
                        <a:lnTo>
                          <a:pt x="190" y="63"/>
                        </a:lnTo>
                        <a:lnTo>
                          <a:pt x="185" y="70"/>
                        </a:lnTo>
                        <a:lnTo>
                          <a:pt x="228" y="278"/>
                        </a:lnTo>
                        <a:lnTo>
                          <a:pt x="183" y="281"/>
                        </a:lnTo>
                        <a:lnTo>
                          <a:pt x="183" y="296"/>
                        </a:lnTo>
                        <a:lnTo>
                          <a:pt x="182" y="314"/>
                        </a:lnTo>
                        <a:lnTo>
                          <a:pt x="177" y="331"/>
                        </a:lnTo>
                        <a:lnTo>
                          <a:pt x="168" y="346"/>
                        </a:lnTo>
                        <a:lnTo>
                          <a:pt x="157" y="359"/>
                        </a:lnTo>
                        <a:lnTo>
                          <a:pt x="143" y="371"/>
                        </a:lnTo>
                        <a:lnTo>
                          <a:pt x="128" y="379"/>
                        </a:lnTo>
                        <a:lnTo>
                          <a:pt x="112" y="384"/>
                        </a:lnTo>
                        <a:lnTo>
                          <a:pt x="93" y="386"/>
                        </a:lnTo>
                        <a:lnTo>
                          <a:pt x="83" y="386"/>
                        </a:lnTo>
                        <a:lnTo>
                          <a:pt x="75" y="384"/>
                        </a:lnTo>
                        <a:lnTo>
                          <a:pt x="67" y="382"/>
                        </a:lnTo>
                        <a:lnTo>
                          <a:pt x="58" y="379"/>
                        </a:lnTo>
                        <a:lnTo>
                          <a:pt x="50" y="376"/>
                        </a:lnTo>
                        <a:lnTo>
                          <a:pt x="43" y="371"/>
                        </a:lnTo>
                        <a:lnTo>
                          <a:pt x="37" y="366"/>
                        </a:lnTo>
                        <a:lnTo>
                          <a:pt x="30" y="359"/>
                        </a:lnTo>
                        <a:lnTo>
                          <a:pt x="18" y="346"/>
                        </a:lnTo>
                        <a:lnTo>
                          <a:pt x="10" y="329"/>
                        </a:lnTo>
                        <a:lnTo>
                          <a:pt x="5" y="312"/>
                        </a:lnTo>
                        <a:lnTo>
                          <a:pt x="3" y="296"/>
                        </a:lnTo>
                        <a:close/>
                      </a:path>
                    </a:pathLst>
                  </a:custGeom>
                  <a:solidFill>
                    <a:srgbClr val="DD7A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5" name="Freeform 125"/>
                  <p:cNvSpPr>
                    <a:spLocks/>
                  </p:cNvSpPr>
                  <p:nvPr/>
                </p:nvSpPr>
                <p:spPr bwMode="auto">
                  <a:xfrm>
                    <a:off x="2155" y="1152"/>
                    <a:ext cx="224" cy="383"/>
                  </a:xfrm>
                  <a:custGeom>
                    <a:avLst/>
                    <a:gdLst>
                      <a:gd name="T0" fmla="*/ 3 w 224"/>
                      <a:gd name="T1" fmla="*/ 293 h 383"/>
                      <a:gd name="T2" fmla="*/ 3 w 224"/>
                      <a:gd name="T3" fmla="*/ 263 h 383"/>
                      <a:gd name="T4" fmla="*/ 1 w 224"/>
                      <a:gd name="T5" fmla="*/ 195 h 383"/>
                      <a:gd name="T6" fmla="*/ 0 w 224"/>
                      <a:gd name="T7" fmla="*/ 118 h 383"/>
                      <a:gd name="T8" fmla="*/ 0 w 224"/>
                      <a:gd name="T9" fmla="*/ 69 h 383"/>
                      <a:gd name="T10" fmla="*/ 11 w 224"/>
                      <a:gd name="T11" fmla="*/ 55 h 383"/>
                      <a:gd name="T12" fmla="*/ 25 w 224"/>
                      <a:gd name="T13" fmla="*/ 42 h 383"/>
                      <a:gd name="T14" fmla="*/ 36 w 224"/>
                      <a:gd name="T15" fmla="*/ 30 h 383"/>
                      <a:gd name="T16" fmla="*/ 48 w 224"/>
                      <a:gd name="T17" fmla="*/ 19 h 383"/>
                      <a:gd name="T18" fmla="*/ 58 w 224"/>
                      <a:gd name="T19" fmla="*/ 10 h 383"/>
                      <a:gd name="T20" fmla="*/ 68 w 224"/>
                      <a:gd name="T21" fmla="*/ 5 h 383"/>
                      <a:gd name="T22" fmla="*/ 75 w 224"/>
                      <a:gd name="T23" fmla="*/ 2 h 383"/>
                      <a:gd name="T24" fmla="*/ 80 w 224"/>
                      <a:gd name="T25" fmla="*/ 0 h 383"/>
                      <a:gd name="T26" fmla="*/ 91 w 224"/>
                      <a:gd name="T27" fmla="*/ 7 h 383"/>
                      <a:gd name="T28" fmla="*/ 100 w 224"/>
                      <a:gd name="T29" fmla="*/ 15 h 383"/>
                      <a:gd name="T30" fmla="*/ 103 w 224"/>
                      <a:gd name="T31" fmla="*/ 24 h 383"/>
                      <a:gd name="T32" fmla="*/ 103 w 224"/>
                      <a:gd name="T33" fmla="*/ 29 h 383"/>
                      <a:gd name="T34" fmla="*/ 106 w 224"/>
                      <a:gd name="T35" fmla="*/ 50 h 383"/>
                      <a:gd name="T36" fmla="*/ 110 w 224"/>
                      <a:gd name="T37" fmla="*/ 49 h 383"/>
                      <a:gd name="T38" fmla="*/ 116 w 224"/>
                      <a:gd name="T39" fmla="*/ 45 h 383"/>
                      <a:gd name="T40" fmla="*/ 123 w 224"/>
                      <a:gd name="T41" fmla="*/ 42 h 383"/>
                      <a:gd name="T42" fmla="*/ 126 w 224"/>
                      <a:gd name="T43" fmla="*/ 40 h 383"/>
                      <a:gd name="T44" fmla="*/ 138 w 224"/>
                      <a:gd name="T45" fmla="*/ 34 h 383"/>
                      <a:gd name="T46" fmla="*/ 150 w 224"/>
                      <a:gd name="T47" fmla="*/ 27 h 383"/>
                      <a:gd name="T48" fmla="*/ 163 w 224"/>
                      <a:gd name="T49" fmla="*/ 22 h 383"/>
                      <a:gd name="T50" fmla="*/ 175 w 224"/>
                      <a:gd name="T51" fmla="*/ 19 h 383"/>
                      <a:gd name="T52" fmla="*/ 185 w 224"/>
                      <a:gd name="T53" fmla="*/ 15 h 383"/>
                      <a:gd name="T54" fmla="*/ 195 w 224"/>
                      <a:gd name="T55" fmla="*/ 14 h 383"/>
                      <a:gd name="T56" fmla="*/ 203 w 224"/>
                      <a:gd name="T57" fmla="*/ 14 h 383"/>
                      <a:gd name="T58" fmla="*/ 208 w 224"/>
                      <a:gd name="T59" fmla="*/ 15 h 383"/>
                      <a:gd name="T60" fmla="*/ 209 w 224"/>
                      <a:gd name="T61" fmla="*/ 15 h 383"/>
                      <a:gd name="T62" fmla="*/ 209 w 224"/>
                      <a:gd name="T63" fmla="*/ 15 h 383"/>
                      <a:gd name="T64" fmla="*/ 209 w 224"/>
                      <a:gd name="T65" fmla="*/ 15 h 383"/>
                      <a:gd name="T66" fmla="*/ 209 w 224"/>
                      <a:gd name="T67" fmla="*/ 17 h 383"/>
                      <a:gd name="T68" fmla="*/ 208 w 224"/>
                      <a:gd name="T69" fmla="*/ 25 h 383"/>
                      <a:gd name="T70" fmla="*/ 203 w 224"/>
                      <a:gd name="T71" fmla="*/ 37 h 383"/>
                      <a:gd name="T72" fmla="*/ 195 w 224"/>
                      <a:gd name="T73" fmla="*/ 50 h 383"/>
                      <a:gd name="T74" fmla="*/ 186 w 224"/>
                      <a:gd name="T75" fmla="*/ 64 h 383"/>
                      <a:gd name="T76" fmla="*/ 181 w 224"/>
                      <a:gd name="T77" fmla="*/ 69 h 383"/>
                      <a:gd name="T78" fmla="*/ 224 w 224"/>
                      <a:gd name="T79" fmla="*/ 275 h 383"/>
                      <a:gd name="T80" fmla="*/ 180 w 224"/>
                      <a:gd name="T81" fmla="*/ 278 h 383"/>
                      <a:gd name="T82" fmla="*/ 180 w 224"/>
                      <a:gd name="T83" fmla="*/ 293 h 383"/>
                      <a:gd name="T84" fmla="*/ 178 w 224"/>
                      <a:gd name="T85" fmla="*/ 311 h 383"/>
                      <a:gd name="T86" fmla="*/ 173 w 224"/>
                      <a:gd name="T87" fmla="*/ 328 h 383"/>
                      <a:gd name="T88" fmla="*/ 165 w 224"/>
                      <a:gd name="T89" fmla="*/ 343 h 383"/>
                      <a:gd name="T90" fmla="*/ 153 w 224"/>
                      <a:gd name="T91" fmla="*/ 356 h 383"/>
                      <a:gd name="T92" fmla="*/ 141 w 224"/>
                      <a:gd name="T93" fmla="*/ 368 h 383"/>
                      <a:gd name="T94" fmla="*/ 126 w 224"/>
                      <a:gd name="T95" fmla="*/ 376 h 383"/>
                      <a:gd name="T96" fmla="*/ 110 w 224"/>
                      <a:gd name="T97" fmla="*/ 381 h 383"/>
                      <a:gd name="T98" fmla="*/ 91 w 224"/>
                      <a:gd name="T99" fmla="*/ 383 h 383"/>
                      <a:gd name="T100" fmla="*/ 81 w 224"/>
                      <a:gd name="T101" fmla="*/ 383 h 383"/>
                      <a:gd name="T102" fmla="*/ 73 w 224"/>
                      <a:gd name="T103" fmla="*/ 381 h 383"/>
                      <a:gd name="T104" fmla="*/ 65 w 224"/>
                      <a:gd name="T105" fmla="*/ 380 h 383"/>
                      <a:gd name="T106" fmla="*/ 56 w 224"/>
                      <a:gd name="T107" fmla="*/ 376 h 383"/>
                      <a:gd name="T108" fmla="*/ 48 w 224"/>
                      <a:gd name="T109" fmla="*/ 371 h 383"/>
                      <a:gd name="T110" fmla="*/ 41 w 224"/>
                      <a:gd name="T111" fmla="*/ 368 h 383"/>
                      <a:gd name="T112" fmla="*/ 35 w 224"/>
                      <a:gd name="T113" fmla="*/ 363 h 383"/>
                      <a:gd name="T114" fmla="*/ 28 w 224"/>
                      <a:gd name="T115" fmla="*/ 356 h 383"/>
                      <a:gd name="T116" fmla="*/ 16 w 224"/>
                      <a:gd name="T117" fmla="*/ 343 h 383"/>
                      <a:gd name="T118" fmla="*/ 10 w 224"/>
                      <a:gd name="T119" fmla="*/ 326 h 383"/>
                      <a:gd name="T120" fmla="*/ 5 w 224"/>
                      <a:gd name="T121" fmla="*/ 310 h 383"/>
                      <a:gd name="T122" fmla="*/ 3 w 224"/>
                      <a:gd name="T123" fmla="*/ 293 h 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24" h="383">
                        <a:moveTo>
                          <a:pt x="3" y="293"/>
                        </a:moveTo>
                        <a:lnTo>
                          <a:pt x="3" y="263"/>
                        </a:lnTo>
                        <a:lnTo>
                          <a:pt x="1" y="195"/>
                        </a:lnTo>
                        <a:lnTo>
                          <a:pt x="0" y="118"/>
                        </a:lnTo>
                        <a:lnTo>
                          <a:pt x="0" y="69"/>
                        </a:lnTo>
                        <a:lnTo>
                          <a:pt x="11" y="55"/>
                        </a:lnTo>
                        <a:lnTo>
                          <a:pt x="25" y="42"/>
                        </a:lnTo>
                        <a:lnTo>
                          <a:pt x="36" y="30"/>
                        </a:lnTo>
                        <a:lnTo>
                          <a:pt x="48" y="19"/>
                        </a:lnTo>
                        <a:lnTo>
                          <a:pt x="58" y="10"/>
                        </a:lnTo>
                        <a:lnTo>
                          <a:pt x="68" y="5"/>
                        </a:lnTo>
                        <a:lnTo>
                          <a:pt x="75" y="2"/>
                        </a:lnTo>
                        <a:lnTo>
                          <a:pt x="80" y="0"/>
                        </a:lnTo>
                        <a:lnTo>
                          <a:pt x="91" y="7"/>
                        </a:lnTo>
                        <a:lnTo>
                          <a:pt x="100" y="15"/>
                        </a:lnTo>
                        <a:lnTo>
                          <a:pt x="103" y="24"/>
                        </a:lnTo>
                        <a:lnTo>
                          <a:pt x="103" y="29"/>
                        </a:lnTo>
                        <a:lnTo>
                          <a:pt x="106" y="50"/>
                        </a:lnTo>
                        <a:lnTo>
                          <a:pt x="110" y="49"/>
                        </a:lnTo>
                        <a:lnTo>
                          <a:pt x="116" y="45"/>
                        </a:lnTo>
                        <a:lnTo>
                          <a:pt x="123" y="42"/>
                        </a:lnTo>
                        <a:lnTo>
                          <a:pt x="126" y="40"/>
                        </a:lnTo>
                        <a:lnTo>
                          <a:pt x="138" y="34"/>
                        </a:lnTo>
                        <a:lnTo>
                          <a:pt x="150" y="27"/>
                        </a:lnTo>
                        <a:lnTo>
                          <a:pt x="163" y="22"/>
                        </a:lnTo>
                        <a:lnTo>
                          <a:pt x="175" y="19"/>
                        </a:lnTo>
                        <a:lnTo>
                          <a:pt x="185" y="15"/>
                        </a:lnTo>
                        <a:lnTo>
                          <a:pt x="195" y="14"/>
                        </a:lnTo>
                        <a:lnTo>
                          <a:pt x="203" y="14"/>
                        </a:lnTo>
                        <a:lnTo>
                          <a:pt x="208" y="15"/>
                        </a:lnTo>
                        <a:lnTo>
                          <a:pt x="209" y="15"/>
                        </a:lnTo>
                        <a:lnTo>
                          <a:pt x="209" y="15"/>
                        </a:lnTo>
                        <a:lnTo>
                          <a:pt x="209" y="15"/>
                        </a:lnTo>
                        <a:lnTo>
                          <a:pt x="209" y="17"/>
                        </a:lnTo>
                        <a:lnTo>
                          <a:pt x="208" y="25"/>
                        </a:lnTo>
                        <a:lnTo>
                          <a:pt x="203" y="37"/>
                        </a:lnTo>
                        <a:lnTo>
                          <a:pt x="195" y="50"/>
                        </a:lnTo>
                        <a:lnTo>
                          <a:pt x="186" y="64"/>
                        </a:lnTo>
                        <a:lnTo>
                          <a:pt x="181" y="69"/>
                        </a:lnTo>
                        <a:lnTo>
                          <a:pt x="224" y="275"/>
                        </a:lnTo>
                        <a:lnTo>
                          <a:pt x="180" y="278"/>
                        </a:lnTo>
                        <a:lnTo>
                          <a:pt x="180" y="293"/>
                        </a:lnTo>
                        <a:lnTo>
                          <a:pt x="178" y="311"/>
                        </a:lnTo>
                        <a:lnTo>
                          <a:pt x="173" y="328"/>
                        </a:lnTo>
                        <a:lnTo>
                          <a:pt x="165" y="343"/>
                        </a:lnTo>
                        <a:lnTo>
                          <a:pt x="153" y="356"/>
                        </a:lnTo>
                        <a:lnTo>
                          <a:pt x="141" y="368"/>
                        </a:lnTo>
                        <a:lnTo>
                          <a:pt x="126" y="376"/>
                        </a:lnTo>
                        <a:lnTo>
                          <a:pt x="110" y="381"/>
                        </a:lnTo>
                        <a:lnTo>
                          <a:pt x="91" y="383"/>
                        </a:lnTo>
                        <a:lnTo>
                          <a:pt x="81" y="383"/>
                        </a:lnTo>
                        <a:lnTo>
                          <a:pt x="73" y="381"/>
                        </a:lnTo>
                        <a:lnTo>
                          <a:pt x="65" y="380"/>
                        </a:lnTo>
                        <a:lnTo>
                          <a:pt x="56" y="376"/>
                        </a:lnTo>
                        <a:lnTo>
                          <a:pt x="48" y="371"/>
                        </a:lnTo>
                        <a:lnTo>
                          <a:pt x="41" y="368"/>
                        </a:lnTo>
                        <a:lnTo>
                          <a:pt x="35" y="363"/>
                        </a:lnTo>
                        <a:lnTo>
                          <a:pt x="28" y="356"/>
                        </a:lnTo>
                        <a:lnTo>
                          <a:pt x="16" y="343"/>
                        </a:lnTo>
                        <a:lnTo>
                          <a:pt x="10" y="326"/>
                        </a:lnTo>
                        <a:lnTo>
                          <a:pt x="5" y="310"/>
                        </a:lnTo>
                        <a:lnTo>
                          <a:pt x="3" y="293"/>
                        </a:lnTo>
                        <a:close/>
                      </a:path>
                    </a:pathLst>
                  </a:custGeom>
                  <a:solidFill>
                    <a:srgbClr val="E087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6" name="Freeform 126"/>
                  <p:cNvSpPr>
                    <a:spLocks/>
                  </p:cNvSpPr>
                  <p:nvPr/>
                </p:nvSpPr>
                <p:spPr bwMode="auto">
                  <a:xfrm>
                    <a:off x="2155" y="1154"/>
                    <a:ext cx="221" cy="378"/>
                  </a:xfrm>
                  <a:custGeom>
                    <a:avLst/>
                    <a:gdLst>
                      <a:gd name="T0" fmla="*/ 3 w 221"/>
                      <a:gd name="T1" fmla="*/ 290 h 378"/>
                      <a:gd name="T2" fmla="*/ 3 w 221"/>
                      <a:gd name="T3" fmla="*/ 260 h 378"/>
                      <a:gd name="T4" fmla="*/ 1 w 221"/>
                      <a:gd name="T5" fmla="*/ 191 h 378"/>
                      <a:gd name="T6" fmla="*/ 1 w 221"/>
                      <a:gd name="T7" fmla="*/ 118 h 378"/>
                      <a:gd name="T8" fmla="*/ 0 w 221"/>
                      <a:gd name="T9" fmla="*/ 68 h 378"/>
                      <a:gd name="T10" fmla="*/ 11 w 221"/>
                      <a:gd name="T11" fmla="*/ 55 h 378"/>
                      <a:gd name="T12" fmla="*/ 25 w 221"/>
                      <a:gd name="T13" fmla="*/ 42 h 378"/>
                      <a:gd name="T14" fmla="*/ 36 w 221"/>
                      <a:gd name="T15" fmla="*/ 30 h 378"/>
                      <a:gd name="T16" fmla="*/ 48 w 221"/>
                      <a:gd name="T17" fmla="*/ 18 h 378"/>
                      <a:gd name="T18" fmla="*/ 58 w 221"/>
                      <a:gd name="T19" fmla="*/ 10 h 378"/>
                      <a:gd name="T20" fmla="*/ 68 w 221"/>
                      <a:gd name="T21" fmla="*/ 5 h 378"/>
                      <a:gd name="T22" fmla="*/ 75 w 221"/>
                      <a:gd name="T23" fmla="*/ 2 h 378"/>
                      <a:gd name="T24" fmla="*/ 80 w 221"/>
                      <a:gd name="T25" fmla="*/ 0 h 378"/>
                      <a:gd name="T26" fmla="*/ 91 w 221"/>
                      <a:gd name="T27" fmla="*/ 7 h 378"/>
                      <a:gd name="T28" fmla="*/ 100 w 221"/>
                      <a:gd name="T29" fmla="*/ 15 h 378"/>
                      <a:gd name="T30" fmla="*/ 103 w 221"/>
                      <a:gd name="T31" fmla="*/ 23 h 378"/>
                      <a:gd name="T32" fmla="*/ 103 w 221"/>
                      <a:gd name="T33" fmla="*/ 28 h 378"/>
                      <a:gd name="T34" fmla="*/ 105 w 221"/>
                      <a:gd name="T35" fmla="*/ 50 h 378"/>
                      <a:gd name="T36" fmla="*/ 108 w 221"/>
                      <a:gd name="T37" fmla="*/ 48 h 378"/>
                      <a:gd name="T38" fmla="*/ 115 w 221"/>
                      <a:gd name="T39" fmla="*/ 43 h 378"/>
                      <a:gd name="T40" fmla="*/ 121 w 221"/>
                      <a:gd name="T41" fmla="*/ 40 h 378"/>
                      <a:gd name="T42" fmla="*/ 125 w 221"/>
                      <a:gd name="T43" fmla="*/ 38 h 378"/>
                      <a:gd name="T44" fmla="*/ 136 w 221"/>
                      <a:gd name="T45" fmla="*/ 32 h 378"/>
                      <a:gd name="T46" fmla="*/ 148 w 221"/>
                      <a:gd name="T47" fmla="*/ 27 h 378"/>
                      <a:gd name="T48" fmla="*/ 161 w 221"/>
                      <a:gd name="T49" fmla="*/ 22 h 378"/>
                      <a:gd name="T50" fmla="*/ 173 w 221"/>
                      <a:gd name="T51" fmla="*/ 18 h 378"/>
                      <a:gd name="T52" fmla="*/ 183 w 221"/>
                      <a:gd name="T53" fmla="*/ 15 h 378"/>
                      <a:gd name="T54" fmla="*/ 193 w 221"/>
                      <a:gd name="T55" fmla="*/ 13 h 378"/>
                      <a:gd name="T56" fmla="*/ 201 w 221"/>
                      <a:gd name="T57" fmla="*/ 13 h 378"/>
                      <a:gd name="T58" fmla="*/ 206 w 221"/>
                      <a:gd name="T59" fmla="*/ 15 h 378"/>
                      <a:gd name="T60" fmla="*/ 206 w 221"/>
                      <a:gd name="T61" fmla="*/ 15 h 378"/>
                      <a:gd name="T62" fmla="*/ 206 w 221"/>
                      <a:gd name="T63" fmla="*/ 15 h 378"/>
                      <a:gd name="T64" fmla="*/ 206 w 221"/>
                      <a:gd name="T65" fmla="*/ 15 h 378"/>
                      <a:gd name="T66" fmla="*/ 206 w 221"/>
                      <a:gd name="T67" fmla="*/ 15 h 378"/>
                      <a:gd name="T68" fmla="*/ 205 w 221"/>
                      <a:gd name="T69" fmla="*/ 25 h 378"/>
                      <a:gd name="T70" fmla="*/ 200 w 221"/>
                      <a:gd name="T71" fmla="*/ 37 h 378"/>
                      <a:gd name="T72" fmla="*/ 193 w 221"/>
                      <a:gd name="T73" fmla="*/ 50 h 378"/>
                      <a:gd name="T74" fmla="*/ 183 w 221"/>
                      <a:gd name="T75" fmla="*/ 62 h 378"/>
                      <a:gd name="T76" fmla="*/ 180 w 221"/>
                      <a:gd name="T77" fmla="*/ 68 h 378"/>
                      <a:gd name="T78" fmla="*/ 221 w 221"/>
                      <a:gd name="T79" fmla="*/ 273 h 378"/>
                      <a:gd name="T80" fmla="*/ 176 w 221"/>
                      <a:gd name="T81" fmla="*/ 275 h 378"/>
                      <a:gd name="T82" fmla="*/ 176 w 221"/>
                      <a:gd name="T83" fmla="*/ 290 h 378"/>
                      <a:gd name="T84" fmla="*/ 175 w 221"/>
                      <a:gd name="T85" fmla="*/ 308 h 378"/>
                      <a:gd name="T86" fmla="*/ 170 w 221"/>
                      <a:gd name="T87" fmla="*/ 324 h 378"/>
                      <a:gd name="T88" fmla="*/ 161 w 221"/>
                      <a:gd name="T89" fmla="*/ 339 h 378"/>
                      <a:gd name="T90" fmla="*/ 151 w 221"/>
                      <a:gd name="T91" fmla="*/ 351 h 378"/>
                      <a:gd name="T92" fmla="*/ 138 w 221"/>
                      <a:gd name="T93" fmla="*/ 363 h 378"/>
                      <a:gd name="T94" fmla="*/ 123 w 221"/>
                      <a:gd name="T95" fmla="*/ 371 h 378"/>
                      <a:gd name="T96" fmla="*/ 108 w 221"/>
                      <a:gd name="T97" fmla="*/ 376 h 378"/>
                      <a:gd name="T98" fmla="*/ 90 w 221"/>
                      <a:gd name="T99" fmla="*/ 378 h 378"/>
                      <a:gd name="T100" fmla="*/ 81 w 221"/>
                      <a:gd name="T101" fmla="*/ 378 h 378"/>
                      <a:gd name="T102" fmla="*/ 73 w 221"/>
                      <a:gd name="T103" fmla="*/ 376 h 378"/>
                      <a:gd name="T104" fmla="*/ 65 w 221"/>
                      <a:gd name="T105" fmla="*/ 374 h 378"/>
                      <a:gd name="T106" fmla="*/ 56 w 221"/>
                      <a:gd name="T107" fmla="*/ 371 h 378"/>
                      <a:gd name="T108" fmla="*/ 50 w 221"/>
                      <a:gd name="T109" fmla="*/ 368 h 378"/>
                      <a:gd name="T110" fmla="*/ 41 w 221"/>
                      <a:gd name="T111" fmla="*/ 364 h 378"/>
                      <a:gd name="T112" fmla="*/ 36 w 221"/>
                      <a:gd name="T113" fmla="*/ 359 h 378"/>
                      <a:gd name="T114" fmla="*/ 30 w 221"/>
                      <a:gd name="T115" fmla="*/ 353 h 378"/>
                      <a:gd name="T116" fmla="*/ 18 w 221"/>
                      <a:gd name="T117" fmla="*/ 338 h 378"/>
                      <a:gd name="T118" fmla="*/ 10 w 221"/>
                      <a:gd name="T119" fmla="*/ 323 h 378"/>
                      <a:gd name="T120" fmla="*/ 5 w 221"/>
                      <a:gd name="T121" fmla="*/ 306 h 378"/>
                      <a:gd name="T122" fmla="*/ 3 w 221"/>
                      <a:gd name="T123" fmla="*/ 290 h 3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21" h="378">
                        <a:moveTo>
                          <a:pt x="3" y="290"/>
                        </a:moveTo>
                        <a:lnTo>
                          <a:pt x="3" y="260"/>
                        </a:lnTo>
                        <a:lnTo>
                          <a:pt x="1" y="191"/>
                        </a:lnTo>
                        <a:lnTo>
                          <a:pt x="1" y="118"/>
                        </a:lnTo>
                        <a:lnTo>
                          <a:pt x="0" y="68"/>
                        </a:lnTo>
                        <a:lnTo>
                          <a:pt x="11" y="55"/>
                        </a:lnTo>
                        <a:lnTo>
                          <a:pt x="25" y="42"/>
                        </a:lnTo>
                        <a:lnTo>
                          <a:pt x="36" y="30"/>
                        </a:lnTo>
                        <a:lnTo>
                          <a:pt x="48" y="18"/>
                        </a:lnTo>
                        <a:lnTo>
                          <a:pt x="58" y="10"/>
                        </a:lnTo>
                        <a:lnTo>
                          <a:pt x="68" y="5"/>
                        </a:lnTo>
                        <a:lnTo>
                          <a:pt x="75" y="2"/>
                        </a:lnTo>
                        <a:lnTo>
                          <a:pt x="80" y="0"/>
                        </a:lnTo>
                        <a:lnTo>
                          <a:pt x="91" y="7"/>
                        </a:lnTo>
                        <a:lnTo>
                          <a:pt x="100" y="15"/>
                        </a:lnTo>
                        <a:lnTo>
                          <a:pt x="103" y="23"/>
                        </a:lnTo>
                        <a:lnTo>
                          <a:pt x="103" y="28"/>
                        </a:lnTo>
                        <a:lnTo>
                          <a:pt x="105" y="50"/>
                        </a:lnTo>
                        <a:lnTo>
                          <a:pt x="108" y="48"/>
                        </a:lnTo>
                        <a:lnTo>
                          <a:pt x="115" y="43"/>
                        </a:lnTo>
                        <a:lnTo>
                          <a:pt x="121" y="40"/>
                        </a:lnTo>
                        <a:lnTo>
                          <a:pt x="125" y="38"/>
                        </a:lnTo>
                        <a:lnTo>
                          <a:pt x="136" y="32"/>
                        </a:lnTo>
                        <a:lnTo>
                          <a:pt x="148" y="27"/>
                        </a:lnTo>
                        <a:lnTo>
                          <a:pt x="161" y="22"/>
                        </a:lnTo>
                        <a:lnTo>
                          <a:pt x="173" y="18"/>
                        </a:lnTo>
                        <a:lnTo>
                          <a:pt x="183" y="15"/>
                        </a:lnTo>
                        <a:lnTo>
                          <a:pt x="193" y="13"/>
                        </a:lnTo>
                        <a:lnTo>
                          <a:pt x="201" y="13"/>
                        </a:lnTo>
                        <a:lnTo>
                          <a:pt x="206" y="15"/>
                        </a:lnTo>
                        <a:lnTo>
                          <a:pt x="206" y="15"/>
                        </a:lnTo>
                        <a:lnTo>
                          <a:pt x="206" y="15"/>
                        </a:lnTo>
                        <a:lnTo>
                          <a:pt x="206" y="15"/>
                        </a:lnTo>
                        <a:lnTo>
                          <a:pt x="206" y="15"/>
                        </a:lnTo>
                        <a:lnTo>
                          <a:pt x="205" y="25"/>
                        </a:lnTo>
                        <a:lnTo>
                          <a:pt x="200" y="37"/>
                        </a:lnTo>
                        <a:lnTo>
                          <a:pt x="193" y="50"/>
                        </a:lnTo>
                        <a:lnTo>
                          <a:pt x="183" y="62"/>
                        </a:lnTo>
                        <a:lnTo>
                          <a:pt x="180" y="68"/>
                        </a:lnTo>
                        <a:lnTo>
                          <a:pt x="221" y="273"/>
                        </a:lnTo>
                        <a:lnTo>
                          <a:pt x="176" y="275"/>
                        </a:lnTo>
                        <a:lnTo>
                          <a:pt x="176" y="290"/>
                        </a:lnTo>
                        <a:lnTo>
                          <a:pt x="175" y="308"/>
                        </a:lnTo>
                        <a:lnTo>
                          <a:pt x="170" y="324"/>
                        </a:lnTo>
                        <a:lnTo>
                          <a:pt x="161" y="339"/>
                        </a:lnTo>
                        <a:lnTo>
                          <a:pt x="151" y="351"/>
                        </a:lnTo>
                        <a:lnTo>
                          <a:pt x="138" y="363"/>
                        </a:lnTo>
                        <a:lnTo>
                          <a:pt x="123" y="371"/>
                        </a:lnTo>
                        <a:lnTo>
                          <a:pt x="108" y="376"/>
                        </a:lnTo>
                        <a:lnTo>
                          <a:pt x="90" y="378"/>
                        </a:lnTo>
                        <a:lnTo>
                          <a:pt x="81" y="378"/>
                        </a:lnTo>
                        <a:lnTo>
                          <a:pt x="73" y="376"/>
                        </a:lnTo>
                        <a:lnTo>
                          <a:pt x="65" y="374"/>
                        </a:lnTo>
                        <a:lnTo>
                          <a:pt x="56" y="371"/>
                        </a:lnTo>
                        <a:lnTo>
                          <a:pt x="50" y="368"/>
                        </a:lnTo>
                        <a:lnTo>
                          <a:pt x="41" y="364"/>
                        </a:lnTo>
                        <a:lnTo>
                          <a:pt x="36" y="359"/>
                        </a:lnTo>
                        <a:lnTo>
                          <a:pt x="30" y="353"/>
                        </a:lnTo>
                        <a:lnTo>
                          <a:pt x="18" y="338"/>
                        </a:lnTo>
                        <a:lnTo>
                          <a:pt x="10" y="323"/>
                        </a:lnTo>
                        <a:lnTo>
                          <a:pt x="5" y="306"/>
                        </a:lnTo>
                        <a:lnTo>
                          <a:pt x="3" y="290"/>
                        </a:lnTo>
                        <a:close/>
                      </a:path>
                    </a:pathLst>
                  </a:custGeom>
                  <a:solidFill>
                    <a:srgbClr val="E596B7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7" name="Freeform 127"/>
                  <p:cNvSpPr>
                    <a:spLocks/>
                  </p:cNvSpPr>
                  <p:nvPr/>
                </p:nvSpPr>
                <p:spPr bwMode="auto">
                  <a:xfrm>
                    <a:off x="2156" y="1156"/>
                    <a:ext cx="218" cy="374"/>
                  </a:xfrm>
                  <a:custGeom>
                    <a:avLst/>
                    <a:gdLst>
                      <a:gd name="T0" fmla="*/ 4 w 218"/>
                      <a:gd name="T1" fmla="*/ 286 h 374"/>
                      <a:gd name="T2" fmla="*/ 4 w 218"/>
                      <a:gd name="T3" fmla="*/ 256 h 374"/>
                      <a:gd name="T4" fmla="*/ 2 w 218"/>
                      <a:gd name="T5" fmla="*/ 189 h 374"/>
                      <a:gd name="T6" fmla="*/ 0 w 218"/>
                      <a:gd name="T7" fmla="*/ 114 h 374"/>
                      <a:gd name="T8" fmla="*/ 0 w 218"/>
                      <a:gd name="T9" fmla="*/ 66 h 374"/>
                      <a:gd name="T10" fmla="*/ 12 w 218"/>
                      <a:gd name="T11" fmla="*/ 53 h 374"/>
                      <a:gd name="T12" fmla="*/ 25 w 218"/>
                      <a:gd name="T13" fmla="*/ 40 h 374"/>
                      <a:gd name="T14" fmla="*/ 37 w 218"/>
                      <a:gd name="T15" fmla="*/ 28 h 374"/>
                      <a:gd name="T16" fmla="*/ 47 w 218"/>
                      <a:gd name="T17" fmla="*/ 18 h 374"/>
                      <a:gd name="T18" fmla="*/ 59 w 218"/>
                      <a:gd name="T19" fmla="*/ 10 h 374"/>
                      <a:gd name="T20" fmla="*/ 67 w 218"/>
                      <a:gd name="T21" fmla="*/ 5 h 374"/>
                      <a:gd name="T22" fmla="*/ 74 w 218"/>
                      <a:gd name="T23" fmla="*/ 1 h 374"/>
                      <a:gd name="T24" fmla="*/ 79 w 218"/>
                      <a:gd name="T25" fmla="*/ 0 h 374"/>
                      <a:gd name="T26" fmla="*/ 90 w 218"/>
                      <a:gd name="T27" fmla="*/ 6 h 374"/>
                      <a:gd name="T28" fmla="*/ 97 w 218"/>
                      <a:gd name="T29" fmla="*/ 15 h 374"/>
                      <a:gd name="T30" fmla="*/ 100 w 218"/>
                      <a:gd name="T31" fmla="*/ 23 h 374"/>
                      <a:gd name="T32" fmla="*/ 100 w 218"/>
                      <a:gd name="T33" fmla="*/ 26 h 374"/>
                      <a:gd name="T34" fmla="*/ 104 w 218"/>
                      <a:gd name="T35" fmla="*/ 50 h 374"/>
                      <a:gd name="T36" fmla="*/ 107 w 218"/>
                      <a:gd name="T37" fmla="*/ 48 h 374"/>
                      <a:gd name="T38" fmla="*/ 114 w 218"/>
                      <a:gd name="T39" fmla="*/ 43 h 374"/>
                      <a:gd name="T40" fmla="*/ 119 w 218"/>
                      <a:gd name="T41" fmla="*/ 40 h 374"/>
                      <a:gd name="T42" fmla="*/ 122 w 218"/>
                      <a:gd name="T43" fmla="*/ 38 h 374"/>
                      <a:gd name="T44" fmla="*/ 134 w 218"/>
                      <a:gd name="T45" fmla="*/ 31 h 374"/>
                      <a:gd name="T46" fmla="*/ 145 w 218"/>
                      <a:gd name="T47" fmla="*/ 26 h 374"/>
                      <a:gd name="T48" fmla="*/ 157 w 218"/>
                      <a:gd name="T49" fmla="*/ 21 h 374"/>
                      <a:gd name="T50" fmla="*/ 169 w 218"/>
                      <a:gd name="T51" fmla="*/ 18 h 374"/>
                      <a:gd name="T52" fmla="*/ 179 w 218"/>
                      <a:gd name="T53" fmla="*/ 15 h 374"/>
                      <a:gd name="T54" fmla="*/ 189 w 218"/>
                      <a:gd name="T55" fmla="*/ 13 h 374"/>
                      <a:gd name="T56" fmla="*/ 197 w 218"/>
                      <a:gd name="T57" fmla="*/ 13 h 374"/>
                      <a:gd name="T58" fmla="*/ 202 w 218"/>
                      <a:gd name="T59" fmla="*/ 15 h 374"/>
                      <a:gd name="T60" fmla="*/ 204 w 218"/>
                      <a:gd name="T61" fmla="*/ 15 h 374"/>
                      <a:gd name="T62" fmla="*/ 204 w 218"/>
                      <a:gd name="T63" fmla="*/ 15 h 374"/>
                      <a:gd name="T64" fmla="*/ 204 w 218"/>
                      <a:gd name="T65" fmla="*/ 15 h 374"/>
                      <a:gd name="T66" fmla="*/ 204 w 218"/>
                      <a:gd name="T67" fmla="*/ 15 h 374"/>
                      <a:gd name="T68" fmla="*/ 202 w 218"/>
                      <a:gd name="T69" fmla="*/ 25 h 374"/>
                      <a:gd name="T70" fmla="*/ 197 w 218"/>
                      <a:gd name="T71" fmla="*/ 36 h 374"/>
                      <a:gd name="T72" fmla="*/ 190 w 218"/>
                      <a:gd name="T73" fmla="*/ 50 h 374"/>
                      <a:gd name="T74" fmla="*/ 180 w 218"/>
                      <a:gd name="T75" fmla="*/ 61 h 374"/>
                      <a:gd name="T76" fmla="*/ 177 w 218"/>
                      <a:gd name="T77" fmla="*/ 66 h 374"/>
                      <a:gd name="T78" fmla="*/ 218 w 218"/>
                      <a:gd name="T79" fmla="*/ 269 h 374"/>
                      <a:gd name="T80" fmla="*/ 174 w 218"/>
                      <a:gd name="T81" fmla="*/ 271 h 374"/>
                      <a:gd name="T82" fmla="*/ 174 w 218"/>
                      <a:gd name="T83" fmla="*/ 286 h 374"/>
                      <a:gd name="T84" fmla="*/ 172 w 218"/>
                      <a:gd name="T85" fmla="*/ 304 h 374"/>
                      <a:gd name="T86" fmla="*/ 167 w 218"/>
                      <a:gd name="T87" fmla="*/ 321 h 374"/>
                      <a:gd name="T88" fmla="*/ 159 w 218"/>
                      <a:gd name="T89" fmla="*/ 336 h 374"/>
                      <a:gd name="T90" fmla="*/ 149 w 218"/>
                      <a:gd name="T91" fmla="*/ 347 h 374"/>
                      <a:gd name="T92" fmla="*/ 135 w 218"/>
                      <a:gd name="T93" fmla="*/ 359 h 374"/>
                      <a:gd name="T94" fmla="*/ 122 w 218"/>
                      <a:gd name="T95" fmla="*/ 367 h 374"/>
                      <a:gd name="T96" fmla="*/ 105 w 218"/>
                      <a:gd name="T97" fmla="*/ 372 h 374"/>
                      <a:gd name="T98" fmla="*/ 89 w 218"/>
                      <a:gd name="T99" fmla="*/ 374 h 374"/>
                      <a:gd name="T100" fmla="*/ 80 w 218"/>
                      <a:gd name="T101" fmla="*/ 374 h 374"/>
                      <a:gd name="T102" fmla="*/ 72 w 218"/>
                      <a:gd name="T103" fmla="*/ 372 h 374"/>
                      <a:gd name="T104" fmla="*/ 64 w 218"/>
                      <a:gd name="T105" fmla="*/ 371 h 374"/>
                      <a:gd name="T106" fmla="*/ 57 w 218"/>
                      <a:gd name="T107" fmla="*/ 367 h 374"/>
                      <a:gd name="T108" fmla="*/ 49 w 218"/>
                      <a:gd name="T109" fmla="*/ 362 h 374"/>
                      <a:gd name="T110" fmla="*/ 42 w 218"/>
                      <a:gd name="T111" fmla="*/ 359 h 374"/>
                      <a:gd name="T112" fmla="*/ 35 w 218"/>
                      <a:gd name="T113" fmla="*/ 354 h 374"/>
                      <a:gd name="T114" fmla="*/ 29 w 218"/>
                      <a:gd name="T115" fmla="*/ 347 h 374"/>
                      <a:gd name="T116" fmla="*/ 17 w 218"/>
                      <a:gd name="T117" fmla="*/ 334 h 374"/>
                      <a:gd name="T118" fmla="*/ 10 w 218"/>
                      <a:gd name="T119" fmla="*/ 319 h 374"/>
                      <a:gd name="T120" fmla="*/ 5 w 218"/>
                      <a:gd name="T121" fmla="*/ 303 h 374"/>
                      <a:gd name="T122" fmla="*/ 4 w 218"/>
                      <a:gd name="T123" fmla="*/ 286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18" h="374">
                        <a:moveTo>
                          <a:pt x="4" y="286"/>
                        </a:moveTo>
                        <a:lnTo>
                          <a:pt x="4" y="256"/>
                        </a:lnTo>
                        <a:lnTo>
                          <a:pt x="2" y="189"/>
                        </a:lnTo>
                        <a:lnTo>
                          <a:pt x="0" y="114"/>
                        </a:lnTo>
                        <a:lnTo>
                          <a:pt x="0" y="66"/>
                        </a:lnTo>
                        <a:lnTo>
                          <a:pt x="12" y="53"/>
                        </a:lnTo>
                        <a:lnTo>
                          <a:pt x="25" y="40"/>
                        </a:lnTo>
                        <a:lnTo>
                          <a:pt x="37" y="28"/>
                        </a:lnTo>
                        <a:lnTo>
                          <a:pt x="47" y="18"/>
                        </a:lnTo>
                        <a:lnTo>
                          <a:pt x="59" y="10"/>
                        </a:lnTo>
                        <a:lnTo>
                          <a:pt x="67" y="5"/>
                        </a:lnTo>
                        <a:lnTo>
                          <a:pt x="74" y="1"/>
                        </a:lnTo>
                        <a:lnTo>
                          <a:pt x="79" y="0"/>
                        </a:lnTo>
                        <a:lnTo>
                          <a:pt x="90" y="6"/>
                        </a:lnTo>
                        <a:lnTo>
                          <a:pt x="97" y="15"/>
                        </a:lnTo>
                        <a:lnTo>
                          <a:pt x="100" y="23"/>
                        </a:lnTo>
                        <a:lnTo>
                          <a:pt x="100" y="26"/>
                        </a:lnTo>
                        <a:lnTo>
                          <a:pt x="104" y="50"/>
                        </a:lnTo>
                        <a:lnTo>
                          <a:pt x="107" y="48"/>
                        </a:lnTo>
                        <a:lnTo>
                          <a:pt x="114" y="43"/>
                        </a:lnTo>
                        <a:lnTo>
                          <a:pt x="119" y="40"/>
                        </a:lnTo>
                        <a:lnTo>
                          <a:pt x="122" y="38"/>
                        </a:lnTo>
                        <a:lnTo>
                          <a:pt x="134" y="31"/>
                        </a:lnTo>
                        <a:lnTo>
                          <a:pt x="145" y="26"/>
                        </a:lnTo>
                        <a:lnTo>
                          <a:pt x="157" y="21"/>
                        </a:lnTo>
                        <a:lnTo>
                          <a:pt x="169" y="18"/>
                        </a:lnTo>
                        <a:lnTo>
                          <a:pt x="179" y="15"/>
                        </a:lnTo>
                        <a:lnTo>
                          <a:pt x="189" y="13"/>
                        </a:lnTo>
                        <a:lnTo>
                          <a:pt x="197" y="13"/>
                        </a:lnTo>
                        <a:lnTo>
                          <a:pt x="202" y="15"/>
                        </a:lnTo>
                        <a:lnTo>
                          <a:pt x="204" y="15"/>
                        </a:lnTo>
                        <a:lnTo>
                          <a:pt x="204" y="15"/>
                        </a:lnTo>
                        <a:lnTo>
                          <a:pt x="204" y="15"/>
                        </a:lnTo>
                        <a:lnTo>
                          <a:pt x="204" y="15"/>
                        </a:lnTo>
                        <a:lnTo>
                          <a:pt x="202" y="25"/>
                        </a:lnTo>
                        <a:lnTo>
                          <a:pt x="197" y="36"/>
                        </a:lnTo>
                        <a:lnTo>
                          <a:pt x="190" y="50"/>
                        </a:lnTo>
                        <a:lnTo>
                          <a:pt x="180" y="61"/>
                        </a:lnTo>
                        <a:lnTo>
                          <a:pt x="177" y="66"/>
                        </a:lnTo>
                        <a:lnTo>
                          <a:pt x="218" y="269"/>
                        </a:lnTo>
                        <a:lnTo>
                          <a:pt x="174" y="271"/>
                        </a:lnTo>
                        <a:lnTo>
                          <a:pt x="174" y="286"/>
                        </a:lnTo>
                        <a:lnTo>
                          <a:pt x="172" y="304"/>
                        </a:lnTo>
                        <a:lnTo>
                          <a:pt x="167" y="321"/>
                        </a:lnTo>
                        <a:lnTo>
                          <a:pt x="159" y="336"/>
                        </a:lnTo>
                        <a:lnTo>
                          <a:pt x="149" y="347"/>
                        </a:lnTo>
                        <a:lnTo>
                          <a:pt x="135" y="359"/>
                        </a:lnTo>
                        <a:lnTo>
                          <a:pt x="122" y="367"/>
                        </a:lnTo>
                        <a:lnTo>
                          <a:pt x="105" y="372"/>
                        </a:lnTo>
                        <a:lnTo>
                          <a:pt x="89" y="374"/>
                        </a:lnTo>
                        <a:lnTo>
                          <a:pt x="80" y="374"/>
                        </a:lnTo>
                        <a:lnTo>
                          <a:pt x="72" y="372"/>
                        </a:lnTo>
                        <a:lnTo>
                          <a:pt x="64" y="371"/>
                        </a:lnTo>
                        <a:lnTo>
                          <a:pt x="57" y="367"/>
                        </a:lnTo>
                        <a:lnTo>
                          <a:pt x="49" y="362"/>
                        </a:lnTo>
                        <a:lnTo>
                          <a:pt x="42" y="359"/>
                        </a:lnTo>
                        <a:lnTo>
                          <a:pt x="35" y="354"/>
                        </a:lnTo>
                        <a:lnTo>
                          <a:pt x="29" y="347"/>
                        </a:lnTo>
                        <a:lnTo>
                          <a:pt x="17" y="334"/>
                        </a:lnTo>
                        <a:lnTo>
                          <a:pt x="10" y="319"/>
                        </a:lnTo>
                        <a:lnTo>
                          <a:pt x="5" y="303"/>
                        </a:lnTo>
                        <a:lnTo>
                          <a:pt x="4" y="286"/>
                        </a:lnTo>
                        <a:close/>
                      </a:path>
                    </a:pathLst>
                  </a:custGeom>
                  <a:solidFill>
                    <a:srgbClr val="E8A3C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8" name="Freeform 128"/>
                  <p:cNvSpPr>
                    <a:spLocks/>
                  </p:cNvSpPr>
                  <p:nvPr/>
                </p:nvSpPr>
                <p:spPr bwMode="auto">
                  <a:xfrm>
                    <a:off x="2158" y="1157"/>
                    <a:ext cx="213" cy="370"/>
                  </a:xfrm>
                  <a:custGeom>
                    <a:avLst/>
                    <a:gdLst>
                      <a:gd name="T0" fmla="*/ 3 w 213"/>
                      <a:gd name="T1" fmla="*/ 283 h 370"/>
                      <a:gd name="T2" fmla="*/ 3 w 213"/>
                      <a:gd name="T3" fmla="*/ 253 h 370"/>
                      <a:gd name="T4" fmla="*/ 2 w 213"/>
                      <a:gd name="T5" fmla="*/ 187 h 370"/>
                      <a:gd name="T6" fmla="*/ 0 w 213"/>
                      <a:gd name="T7" fmla="*/ 115 h 370"/>
                      <a:gd name="T8" fmla="*/ 0 w 213"/>
                      <a:gd name="T9" fmla="*/ 67 h 370"/>
                      <a:gd name="T10" fmla="*/ 12 w 213"/>
                      <a:gd name="T11" fmla="*/ 54 h 370"/>
                      <a:gd name="T12" fmla="*/ 23 w 213"/>
                      <a:gd name="T13" fmla="*/ 40 h 370"/>
                      <a:gd name="T14" fmla="*/ 35 w 213"/>
                      <a:gd name="T15" fmla="*/ 29 h 370"/>
                      <a:gd name="T16" fmla="*/ 47 w 213"/>
                      <a:gd name="T17" fmla="*/ 19 h 370"/>
                      <a:gd name="T18" fmla="*/ 57 w 213"/>
                      <a:gd name="T19" fmla="*/ 10 h 370"/>
                      <a:gd name="T20" fmla="*/ 65 w 213"/>
                      <a:gd name="T21" fmla="*/ 5 h 370"/>
                      <a:gd name="T22" fmla="*/ 72 w 213"/>
                      <a:gd name="T23" fmla="*/ 2 h 370"/>
                      <a:gd name="T24" fmla="*/ 77 w 213"/>
                      <a:gd name="T25" fmla="*/ 0 h 370"/>
                      <a:gd name="T26" fmla="*/ 88 w 213"/>
                      <a:gd name="T27" fmla="*/ 7 h 370"/>
                      <a:gd name="T28" fmla="*/ 95 w 213"/>
                      <a:gd name="T29" fmla="*/ 15 h 370"/>
                      <a:gd name="T30" fmla="*/ 98 w 213"/>
                      <a:gd name="T31" fmla="*/ 24 h 370"/>
                      <a:gd name="T32" fmla="*/ 98 w 213"/>
                      <a:gd name="T33" fmla="*/ 27 h 370"/>
                      <a:gd name="T34" fmla="*/ 102 w 213"/>
                      <a:gd name="T35" fmla="*/ 49 h 370"/>
                      <a:gd name="T36" fmla="*/ 105 w 213"/>
                      <a:gd name="T37" fmla="*/ 47 h 370"/>
                      <a:gd name="T38" fmla="*/ 112 w 213"/>
                      <a:gd name="T39" fmla="*/ 44 h 370"/>
                      <a:gd name="T40" fmla="*/ 117 w 213"/>
                      <a:gd name="T41" fmla="*/ 40 h 370"/>
                      <a:gd name="T42" fmla="*/ 120 w 213"/>
                      <a:gd name="T43" fmla="*/ 39 h 370"/>
                      <a:gd name="T44" fmla="*/ 132 w 213"/>
                      <a:gd name="T45" fmla="*/ 32 h 370"/>
                      <a:gd name="T46" fmla="*/ 143 w 213"/>
                      <a:gd name="T47" fmla="*/ 27 h 370"/>
                      <a:gd name="T48" fmla="*/ 153 w 213"/>
                      <a:gd name="T49" fmla="*/ 22 h 370"/>
                      <a:gd name="T50" fmla="*/ 165 w 213"/>
                      <a:gd name="T51" fmla="*/ 19 h 370"/>
                      <a:gd name="T52" fmla="*/ 177 w 213"/>
                      <a:gd name="T53" fmla="*/ 15 h 370"/>
                      <a:gd name="T54" fmla="*/ 185 w 213"/>
                      <a:gd name="T55" fmla="*/ 14 h 370"/>
                      <a:gd name="T56" fmla="*/ 193 w 213"/>
                      <a:gd name="T57" fmla="*/ 14 h 370"/>
                      <a:gd name="T58" fmla="*/ 198 w 213"/>
                      <a:gd name="T59" fmla="*/ 15 h 370"/>
                      <a:gd name="T60" fmla="*/ 198 w 213"/>
                      <a:gd name="T61" fmla="*/ 15 h 370"/>
                      <a:gd name="T62" fmla="*/ 198 w 213"/>
                      <a:gd name="T63" fmla="*/ 15 h 370"/>
                      <a:gd name="T64" fmla="*/ 198 w 213"/>
                      <a:gd name="T65" fmla="*/ 15 h 370"/>
                      <a:gd name="T66" fmla="*/ 198 w 213"/>
                      <a:gd name="T67" fmla="*/ 15 h 370"/>
                      <a:gd name="T68" fmla="*/ 197 w 213"/>
                      <a:gd name="T69" fmla="*/ 24 h 370"/>
                      <a:gd name="T70" fmla="*/ 193 w 213"/>
                      <a:gd name="T71" fmla="*/ 35 h 370"/>
                      <a:gd name="T72" fmla="*/ 185 w 213"/>
                      <a:gd name="T73" fmla="*/ 49 h 370"/>
                      <a:gd name="T74" fmla="*/ 177 w 213"/>
                      <a:gd name="T75" fmla="*/ 60 h 370"/>
                      <a:gd name="T76" fmla="*/ 172 w 213"/>
                      <a:gd name="T77" fmla="*/ 67 h 370"/>
                      <a:gd name="T78" fmla="*/ 213 w 213"/>
                      <a:gd name="T79" fmla="*/ 267 h 370"/>
                      <a:gd name="T80" fmla="*/ 170 w 213"/>
                      <a:gd name="T81" fmla="*/ 268 h 370"/>
                      <a:gd name="T82" fmla="*/ 170 w 213"/>
                      <a:gd name="T83" fmla="*/ 283 h 370"/>
                      <a:gd name="T84" fmla="*/ 168 w 213"/>
                      <a:gd name="T85" fmla="*/ 302 h 370"/>
                      <a:gd name="T86" fmla="*/ 163 w 213"/>
                      <a:gd name="T87" fmla="*/ 316 h 370"/>
                      <a:gd name="T88" fmla="*/ 157 w 213"/>
                      <a:gd name="T89" fmla="*/ 331 h 370"/>
                      <a:gd name="T90" fmla="*/ 147 w 213"/>
                      <a:gd name="T91" fmla="*/ 345 h 370"/>
                      <a:gd name="T92" fmla="*/ 133 w 213"/>
                      <a:gd name="T93" fmla="*/ 355 h 370"/>
                      <a:gd name="T94" fmla="*/ 120 w 213"/>
                      <a:gd name="T95" fmla="*/ 363 h 370"/>
                      <a:gd name="T96" fmla="*/ 103 w 213"/>
                      <a:gd name="T97" fmla="*/ 368 h 370"/>
                      <a:gd name="T98" fmla="*/ 87 w 213"/>
                      <a:gd name="T99" fmla="*/ 370 h 370"/>
                      <a:gd name="T100" fmla="*/ 78 w 213"/>
                      <a:gd name="T101" fmla="*/ 370 h 370"/>
                      <a:gd name="T102" fmla="*/ 70 w 213"/>
                      <a:gd name="T103" fmla="*/ 368 h 370"/>
                      <a:gd name="T104" fmla="*/ 62 w 213"/>
                      <a:gd name="T105" fmla="*/ 366 h 370"/>
                      <a:gd name="T106" fmla="*/ 55 w 213"/>
                      <a:gd name="T107" fmla="*/ 363 h 370"/>
                      <a:gd name="T108" fmla="*/ 47 w 213"/>
                      <a:gd name="T109" fmla="*/ 360 h 370"/>
                      <a:gd name="T110" fmla="*/ 40 w 213"/>
                      <a:gd name="T111" fmla="*/ 356 h 370"/>
                      <a:gd name="T112" fmla="*/ 33 w 213"/>
                      <a:gd name="T113" fmla="*/ 351 h 370"/>
                      <a:gd name="T114" fmla="*/ 27 w 213"/>
                      <a:gd name="T115" fmla="*/ 345 h 370"/>
                      <a:gd name="T116" fmla="*/ 17 w 213"/>
                      <a:gd name="T117" fmla="*/ 331 h 370"/>
                      <a:gd name="T118" fmla="*/ 10 w 213"/>
                      <a:gd name="T119" fmla="*/ 316 h 370"/>
                      <a:gd name="T120" fmla="*/ 5 w 213"/>
                      <a:gd name="T121" fmla="*/ 300 h 370"/>
                      <a:gd name="T122" fmla="*/ 3 w 213"/>
                      <a:gd name="T123" fmla="*/ 283 h 3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13" h="370">
                        <a:moveTo>
                          <a:pt x="3" y="283"/>
                        </a:moveTo>
                        <a:lnTo>
                          <a:pt x="3" y="253"/>
                        </a:lnTo>
                        <a:lnTo>
                          <a:pt x="2" y="187"/>
                        </a:lnTo>
                        <a:lnTo>
                          <a:pt x="0" y="115"/>
                        </a:lnTo>
                        <a:lnTo>
                          <a:pt x="0" y="67"/>
                        </a:lnTo>
                        <a:lnTo>
                          <a:pt x="12" y="54"/>
                        </a:lnTo>
                        <a:lnTo>
                          <a:pt x="23" y="40"/>
                        </a:lnTo>
                        <a:lnTo>
                          <a:pt x="35" y="29"/>
                        </a:lnTo>
                        <a:lnTo>
                          <a:pt x="47" y="19"/>
                        </a:lnTo>
                        <a:lnTo>
                          <a:pt x="57" y="10"/>
                        </a:lnTo>
                        <a:lnTo>
                          <a:pt x="65" y="5"/>
                        </a:lnTo>
                        <a:lnTo>
                          <a:pt x="72" y="2"/>
                        </a:lnTo>
                        <a:lnTo>
                          <a:pt x="77" y="0"/>
                        </a:lnTo>
                        <a:lnTo>
                          <a:pt x="88" y="7"/>
                        </a:lnTo>
                        <a:lnTo>
                          <a:pt x="95" y="15"/>
                        </a:lnTo>
                        <a:lnTo>
                          <a:pt x="98" y="24"/>
                        </a:lnTo>
                        <a:lnTo>
                          <a:pt x="98" y="27"/>
                        </a:lnTo>
                        <a:lnTo>
                          <a:pt x="102" y="49"/>
                        </a:lnTo>
                        <a:lnTo>
                          <a:pt x="105" y="47"/>
                        </a:lnTo>
                        <a:lnTo>
                          <a:pt x="112" y="44"/>
                        </a:lnTo>
                        <a:lnTo>
                          <a:pt x="117" y="40"/>
                        </a:lnTo>
                        <a:lnTo>
                          <a:pt x="120" y="39"/>
                        </a:lnTo>
                        <a:lnTo>
                          <a:pt x="132" y="32"/>
                        </a:lnTo>
                        <a:lnTo>
                          <a:pt x="143" y="27"/>
                        </a:lnTo>
                        <a:lnTo>
                          <a:pt x="153" y="22"/>
                        </a:lnTo>
                        <a:lnTo>
                          <a:pt x="165" y="19"/>
                        </a:lnTo>
                        <a:lnTo>
                          <a:pt x="177" y="15"/>
                        </a:lnTo>
                        <a:lnTo>
                          <a:pt x="185" y="14"/>
                        </a:lnTo>
                        <a:lnTo>
                          <a:pt x="193" y="14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198" y="15"/>
                        </a:lnTo>
                        <a:lnTo>
                          <a:pt x="197" y="24"/>
                        </a:lnTo>
                        <a:lnTo>
                          <a:pt x="193" y="35"/>
                        </a:lnTo>
                        <a:lnTo>
                          <a:pt x="185" y="49"/>
                        </a:lnTo>
                        <a:lnTo>
                          <a:pt x="177" y="60"/>
                        </a:lnTo>
                        <a:lnTo>
                          <a:pt x="172" y="67"/>
                        </a:lnTo>
                        <a:lnTo>
                          <a:pt x="213" y="267"/>
                        </a:lnTo>
                        <a:lnTo>
                          <a:pt x="170" y="268"/>
                        </a:lnTo>
                        <a:lnTo>
                          <a:pt x="170" y="283"/>
                        </a:lnTo>
                        <a:lnTo>
                          <a:pt x="168" y="302"/>
                        </a:lnTo>
                        <a:lnTo>
                          <a:pt x="163" y="316"/>
                        </a:lnTo>
                        <a:lnTo>
                          <a:pt x="157" y="331"/>
                        </a:lnTo>
                        <a:lnTo>
                          <a:pt x="147" y="345"/>
                        </a:lnTo>
                        <a:lnTo>
                          <a:pt x="133" y="355"/>
                        </a:lnTo>
                        <a:lnTo>
                          <a:pt x="120" y="363"/>
                        </a:lnTo>
                        <a:lnTo>
                          <a:pt x="103" y="368"/>
                        </a:lnTo>
                        <a:lnTo>
                          <a:pt x="87" y="370"/>
                        </a:lnTo>
                        <a:lnTo>
                          <a:pt x="78" y="370"/>
                        </a:lnTo>
                        <a:lnTo>
                          <a:pt x="70" y="368"/>
                        </a:lnTo>
                        <a:lnTo>
                          <a:pt x="62" y="366"/>
                        </a:lnTo>
                        <a:lnTo>
                          <a:pt x="55" y="363"/>
                        </a:lnTo>
                        <a:lnTo>
                          <a:pt x="47" y="360"/>
                        </a:lnTo>
                        <a:lnTo>
                          <a:pt x="40" y="356"/>
                        </a:lnTo>
                        <a:lnTo>
                          <a:pt x="33" y="351"/>
                        </a:lnTo>
                        <a:lnTo>
                          <a:pt x="27" y="345"/>
                        </a:lnTo>
                        <a:lnTo>
                          <a:pt x="17" y="331"/>
                        </a:lnTo>
                        <a:lnTo>
                          <a:pt x="10" y="316"/>
                        </a:lnTo>
                        <a:lnTo>
                          <a:pt x="5" y="300"/>
                        </a:lnTo>
                        <a:lnTo>
                          <a:pt x="3" y="283"/>
                        </a:lnTo>
                        <a:close/>
                      </a:path>
                    </a:pathLst>
                  </a:custGeom>
                  <a:solidFill>
                    <a:srgbClr val="EAAF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69" name="Freeform 129"/>
                  <p:cNvSpPr>
                    <a:spLocks/>
                  </p:cNvSpPr>
                  <p:nvPr/>
                </p:nvSpPr>
                <p:spPr bwMode="auto">
                  <a:xfrm>
                    <a:off x="2158" y="1159"/>
                    <a:ext cx="211" cy="364"/>
                  </a:xfrm>
                  <a:custGeom>
                    <a:avLst/>
                    <a:gdLst>
                      <a:gd name="T0" fmla="*/ 3 w 211"/>
                      <a:gd name="T1" fmla="*/ 280 h 364"/>
                      <a:gd name="T2" fmla="*/ 3 w 211"/>
                      <a:gd name="T3" fmla="*/ 251 h 364"/>
                      <a:gd name="T4" fmla="*/ 2 w 211"/>
                      <a:gd name="T5" fmla="*/ 185 h 364"/>
                      <a:gd name="T6" fmla="*/ 2 w 211"/>
                      <a:gd name="T7" fmla="*/ 113 h 364"/>
                      <a:gd name="T8" fmla="*/ 0 w 211"/>
                      <a:gd name="T9" fmla="*/ 65 h 364"/>
                      <a:gd name="T10" fmla="*/ 12 w 211"/>
                      <a:gd name="T11" fmla="*/ 52 h 364"/>
                      <a:gd name="T12" fmla="*/ 23 w 211"/>
                      <a:gd name="T13" fmla="*/ 38 h 364"/>
                      <a:gd name="T14" fmla="*/ 35 w 211"/>
                      <a:gd name="T15" fmla="*/ 28 h 364"/>
                      <a:gd name="T16" fmla="*/ 47 w 211"/>
                      <a:gd name="T17" fmla="*/ 18 h 364"/>
                      <a:gd name="T18" fmla="*/ 57 w 211"/>
                      <a:gd name="T19" fmla="*/ 10 h 364"/>
                      <a:gd name="T20" fmla="*/ 65 w 211"/>
                      <a:gd name="T21" fmla="*/ 5 h 364"/>
                      <a:gd name="T22" fmla="*/ 72 w 211"/>
                      <a:gd name="T23" fmla="*/ 0 h 364"/>
                      <a:gd name="T24" fmla="*/ 77 w 211"/>
                      <a:gd name="T25" fmla="*/ 0 h 364"/>
                      <a:gd name="T26" fmla="*/ 88 w 211"/>
                      <a:gd name="T27" fmla="*/ 7 h 364"/>
                      <a:gd name="T28" fmla="*/ 95 w 211"/>
                      <a:gd name="T29" fmla="*/ 15 h 364"/>
                      <a:gd name="T30" fmla="*/ 98 w 211"/>
                      <a:gd name="T31" fmla="*/ 23 h 364"/>
                      <a:gd name="T32" fmla="*/ 98 w 211"/>
                      <a:gd name="T33" fmla="*/ 27 h 364"/>
                      <a:gd name="T34" fmla="*/ 100 w 211"/>
                      <a:gd name="T35" fmla="*/ 48 h 364"/>
                      <a:gd name="T36" fmla="*/ 103 w 211"/>
                      <a:gd name="T37" fmla="*/ 47 h 364"/>
                      <a:gd name="T38" fmla="*/ 110 w 211"/>
                      <a:gd name="T39" fmla="*/ 43 h 364"/>
                      <a:gd name="T40" fmla="*/ 115 w 211"/>
                      <a:gd name="T41" fmla="*/ 40 h 364"/>
                      <a:gd name="T42" fmla="*/ 118 w 211"/>
                      <a:gd name="T43" fmla="*/ 38 h 364"/>
                      <a:gd name="T44" fmla="*/ 130 w 211"/>
                      <a:gd name="T45" fmla="*/ 32 h 364"/>
                      <a:gd name="T46" fmla="*/ 142 w 211"/>
                      <a:gd name="T47" fmla="*/ 27 h 364"/>
                      <a:gd name="T48" fmla="*/ 152 w 211"/>
                      <a:gd name="T49" fmla="*/ 22 h 364"/>
                      <a:gd name="T50" fmla="*/ 163 w 211"/>
                      <a:gd name="T51" fmla="*/ 18 h 364"/>
                      <a:gd name="T52" fmla="*/ 175 w 211"/>
                      <a:gd name="T53" fmla="*/ 15 h 364"/>
                      <a:gd name="T54" fmla="*/ 183 w 211"/>
                      <a:gd name="T55" fmla="*/ 13 h 364"/>
                      <a:gd name="T56" fmla="*/ 192 w 211"/>
                      <a:gd name="T57" fmla="*/ 12 h 364"/>
                      <a:gd name="T58" fmla="*/ 197 w 211"/>
                      <a:gd name="T59" fmla="*/ 13 h 364"/>
                      <a:gd name="T60" fmla="*/ 197 w 211"/>
                      <a:gd name="T61" fmla="*/ 15 h 364"/>
                      <a:gd name="T62" fmla="*/ 197 w 211"/>
                      <a:gd name="T63" fmla="*/ 15 h 364"/>
                      <a:gd name="T64" fmla="*/ 197 w 211"/>
                      <a:gd name="T65" fmla="*/ 15 h 364"/>
                      <a:gd name="T66" fmla="*/ 197 w 211"/>
                      <a:gd name="T67" fmla="*/ 15 h 364"/>
                      <a:gd name="T68" fmla="*/ 195 w 211"/>
                      <a:gd name="T69" fmla="*/ 23 h 364"/>
                      <a:gd name="T70" fmla="*/ 192 w 211"/>
                      <a:gd name="T71" fmla="*/ 35 h 364"/>
                      <a:gd name="T72" fmla="*/ 183 w 211"/>
                      <a:gd name="T73" fmla="*/ 48 h 364"/>
                      <a:gd name="T74" fmla="*/ 175 w 211"/>
                      <a:gd name="T75" fmla="*/ 60 h 364"/>
                      <a:gd name="T76" fmla="*/ 170 w 211"/>
                      <a:gd name="T77" fmla="*/ 65 h 364"/>
                      <a:gd name="T78" fmla="*/ 211 w 211"/>
                      <a:gd name="T79" fmla="*/ 263 h 364"/>
                      <a:gd name="T80" fmla="*/ 168 w 211"/>
                      <a:gd name="T81" fmla="*/ 266 h 364"/>
                      <a:gd name="T82" fmla="*/ 168 w 211"/>
                      <a:gd name="T83" fmla="*/ 280 h 364"/>
                      <a:gd name="T84" fmla="*/ 167 w 211"/>
                      <a:gd name="T85" fmla="*/ 296 h 364"/>
                      <a:gd name="T86" fmla="*/ 162 w 211"/>
                      <a:gd name="T87" fmla="*/ 313 h 364"/>
                      <a:gd name="T88" fmla="*/ 155 w 211"/>
                      <a:gd name="T89" fmla="*/ 326 h 364"/>
                      <a:gd name="T90" fmla="*/ 145 w 211"/>
                      <a:gd name="T91" fmla="*/ 339 h 364"/>
                      <a:gd name="T92" fmla="*/ 132 w 211"/>
                      <a:gd name="T93" fmla="*/ 349 h 364"/>
                      <a:gd name="T94" fmla="*/ 118 w 211"/>
                      <a:gd name="T95" fmla="*/ 358 h 364"/>
                      <a:gd name="T96" fmla="*/ 103 w 211"/>
                      <a:gd name="T97" fmla="*/ 363 h 364"/>
                      <a:gd name="T98" fmla="*/ 87 w 211"/>
                      <a:gd name="T99" fmla="*/ 364 h 364"/>
                      <a:gd name="T100" fmla="*/ 78 w 211"/>
                      <a:gd name="T101" fmla="*/ 364 h 364"/>
                      <a:gd name="T102" fmla="*/ 70 w 211"/>
                      <a:gd name="T103" fmla="*/ 363 h 364"/>
                      <a:gd name="T104" fmla="*/ 62 w 211"/>
                      <a:gd name="T105" fmla="*/ 361 h 364"/>
                      <a:gd name="T106" fmla="*/ 55 w 211"/>
                      <a:gd name="T107" fmla="*/ 358 h 364"/>
                      <a:gd name="T108" fmla="*/ 47 w 211"/>
                      <a:gd name="T109" fmla="*/ 354 h 364"/>
                      <a:gd name="T110" fmla="*/ 40 w 211"/>
                      <a:gd name="T111" fmla="*/ 351 h 364"/>
                      <a:gd name="T112" fmla="*/ 35 w 211"/>
                      <a:gd name="T113" fmla="*/ 346 h 364"/>
                      <a:gd name="T114" fmla="*/ 28 w 211"/>
                      <a:gd name="T115" fmla="*/ 339 h 364"/>
                      <a:gd name="T116" fmla="*/ 17 w 211"/>
                      <a:gd name="T117" fmla="*/ 328 h 364"/>
                      <a:gd name="T118" fmla="*/ 10 w 211"/>
                      <a:gd name="T119" fmla="*/ 313 h 364"/>
                      <a:gd name="T120" fmla="*/ 5 w 211"/>
                      <a:gd name="T121" fmla="*/ 296 h 364"/>
                      <a:gd name="T122" fmla="*/ 3 w 211"/>
                      <a:gd name="T123" fmla="*/ 280 h 3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11" h="364">
                        <a:moveTo>
                          <a:pt x="3" y="280"/>
                        </a:moveTo>
                        <a:lnTo>
                          <a:pt x="3" y="251"/>
                        </a:lnTo>
                        <a:lnTo>
                          <a:pt x="2" y="185"/>
                        </a:lnTo>
                        <a:lnTo>
                          <a:pt x="2" y="113"/>
                        </a:lnTo>
                        <a:lnTo>
                          <a:pt x="0" y="65"/>
                        </a:lnTo>
                        <a:lnTo>
                          <a:pt x="12" y="52"/>
                        </a:lnTo>
                        <a:lnTo>
                          <a:pt x="23" y="38"/>
                        </a:lnTo>
                        <a:lnTo>
                          <a:pt x="35" y="28"/>
                        </a:lnTo>
                        <a:lnTo>
                          <a:pt x="47" y="18"/>
                        </a:lnTo>
                        <a:lnTo>
                          <a:pt x="57" y="10"/>
                        </a:lnTo>
                        <a:lnTo>
                          <a:pt x="65" y="5"/>
                        </a:lnTo>
                        <a:lnTo>
                          <a:pt x="72" y="0"/>
                        </a:lnTo>
                        <a:lnTo>
                          <a:pt x="77" y="0"/>
                        </a:lnTo>
                        <a:lnTo>
                          <a:pt x="88" y="7"/>
                        </a:lnTo>
                        <a:lnTo>
                          <a:pt x="95" y="15"/>
                        </a:lnTo>
                        <a:lnTo>
                          <a:pt x="98" y="23"/>
                        </a:lnTo>
                        <a:lnTo>
                          <a:pt x="98" y="27"/>
                        </a:lnTo>
                        <a:lnTo>
                          <a:pt x="100" y="48"/>
                        </a:lnTo>
                        <a:lnTo>
                          <a:pt x="103" y="47"/>
                        </a:lnTo>
                        <a:lnTo>
                          <a:pt x="110" y="43"/>
                        </a:lnTo>
                        <a:lnTo>
                          <a:pt x="115" y="40"/>
                        </a:lnTo>
                        <a:lnTo>
                          <a:pt x="118" y="38"/>
                        </a:lnTo>
                        <a:lnTo>
                          <a:pt x="130" y="32"/>
                        </a:lnTo>
                        <a:lnTo>
                          <a:pt x="142" y="27"/>
                        </a:lnTo>
                        <a:lnTo>
                          <a:pt x="152" y="22"/>
                        </a:lnTo>
                        <a:lnTo>
                          <a:pt x="163" y="18"/>
                        </a:lnTo>
                        <a:lnTo>
                          <a:pt x="175" y="15"/>
                        </a:lnTo>
                        <a:lnTo>
                          <a:pt x="183" y="13"/>
                        </a:lnTo>
                        <a:lnTo>
                          <a:pt x="192" y="12"/>
                        </a:lnTo>
                        <a:lnTo>
                          <a:pt x="197" y="13"/>
                        </a:lnTo>
                        <a:lnTo>
                          <a:pt x="197" y="15"/>
                        </a:lnTo>
                        <a:lnTo>
                          <a:pt x="197" y="15"/>
                        </a:lnTo>
                        <a:lnTo>
                          <a:pt x="197" y="15"/>
                        </a:lnTo>
                        <a:lnTo>
                          <a:pt x="197" y="15"/>
                        </a:lnTo>
                        <a:lnTo>
                          <a:pt x="195" y="23"/>
                        </a:lnTo>
                        <a:lnTo>
                          <a:pt x="192" y="35"/>
                        </a:lnTo>
                        <a:lnTo>
                          <a:pt x="183" y="48"/>
                        </a:lnTo>
                        <a:lnTo>
                          <a:pt x="175" y="60"/>
                        </a:lnTo>
                        <a:lnTo>
                          <a:pt x="170" y="65"/>
                        </a:lnTo>
                        <a:lnTo>
                          <a:pt x="211" y="263"/>
                        </a:lnTo>
                        <a:lnTo>
                          <a:pt x="168" y="266"/>
                        </a:lnTo>
                        <a:lnTo>
                          <a:pt x="168" y="280"/>
                        </a:lnTo>
                        <a:lnTo>
                          <a:pt x="167" y="296"/>
                        </a:lnTo>
                        <a:lnTo>
                          <a:pt x="162" y="313"/>
                        </a:lnTo>
                        <a:lnTo>
                          <a:pt x="155" y="326"/>
                        </a:lnTo>
                        <a:lnTo>
                          <a:pt x="145" y="339"/>
                        </a:lnTo>
                        <a:lnTo>
                          <a:pt x="132" y="349"/>
                        </a:lnTo>
                        <a:lnTo>
                          <a:pt x="118" y="358"/>
                        </a:lnTo>
                        <a:lnTo>
                          <a:pt x="103" y="363"/>
                        </a:lnTo>
                        <a:lnTo>
                          <a:pt x="87" y="364"/>
                        </a:lnTo>
                        <a:lnTo>
                          <a:pt x="78" y="364"/>
                        </a:lnTo>
                        <a:lnTo>
                          <a:pt x="70" y="363"/>
                        </a:lnTo>
                        <a:lnTo>
                          <a:pt x="62" y="361"/>
                        </a:lnTo>
                        <a:lnTo>
                          <a:pt x="55" y="358"/>
                        </a:lnTo>
                        <a:lnTo>
                          <a:pt x="47" y="354"/>
                        </a:lnTo>
                        <a:lnTo>
                          <a:pt x="40" y="351"/>
                        </a:lnTo>
                        <a:lnTo>
                          <a:pt x="35" y="346"/>
                        </a:lnTo>
                        <a:lnTo>
                          <a:pt x="28" y="339"/>
                        </a:lnTo>
                        <a:lnTo>
                          <a:pt x="17" y="328"/>
                        </a:lnTo>
                        <a:lnTo>
                          <a:pt x="10" y="313"/>
                        </a:lnTo>
                        <a:lnTo>
                          <a:pt x="5" y="296"/>
                        </a:lnTo>
                        <a:lnTo>
                          <a:pt x="3" y="280"/>
                        </a:lnTo>
                        <a:close/>
                      </a:path>
                    </a:pathLst>
                  </a:custGeom>
                  <a:solidFill>
                    <a:srgbClr val="EFBFD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0" name="Freeform 130"/>
                  <p:cNvSpPr>
                    <a:spLocks/>
                  </p:cNvSpPr>
                  <p:nvPr/>
                </p:nvSpPr>
                <p:spPr bwMode="auto">
                  <a:xfrm>
                    <a:off x="2160" y="1161"/>
                    <a:ext cx="206" cy="361"/>
                  </a:xfrm>
                  <a:custGeom>
                    <a:avLst/>
                    <a:gdLst>
                      <a:gd name="T0" fmla="*/ 3 w 206"/>
                      <a:gd name="T1" fmla="*/ 276 h 361"/>
                      <a:gd name="T2" fmla="*/ 3 w 206"/>
                      <a:gd name="T3" fmla="*/ 248 h 361"/>
                      <a:gd name="T4" fmla="*/ 1 w 206"/>
                      <a:gd name="T5" fmla="*/ 183 h 361"/>
                      <a:gd name="T6" fmla="*/ 0 w 206"/>
                      <a:gd name="T7" fmla="*/ 111 h 361"/>
                      <a:gd name="T8" fmla="*/ 0 w 206"/>
                      <a:gd name="T9" fmla="*/ 64 h 361"/>
                      <a:gd name="T10" fmla="*/ 11 w 206"/>
                      <a:gd name="T11" fmla="*/ 51 h 361"/>
                      <a:gd name="T12" fmla="*/ 23 w 206"/>
                      <a:gd name="T13" fmla="*/ 38 h 361"/>
                      <a:gd name="T14" fmla="*/ 35 w 206"/>
                      <a:gd name="T15" fmla="*/ 28 h 361"/>
                      <a:gd name="T16" fmla="*/ 45 w 206"/>
                      <a:gd name="T17" fmla="*/ 18 h 361"/>
                      <a:gd name="T18" fmla="*/ 55 w 206"/>
                      <a:gd name="T19" fmla="*/ 10 h 361"/>
                      <a:gd name="T20" fmla="*/ 63 w 206"/>
                      <a:gd name="T21" fmla="*/ 5 h 361"/>
                      <a:gd name="T22" fmla="*/ 70 w 206"/>
                      <a:gd name="T23" fmla="*/ 0 h 361"/>
                      <a:gd name="T24" fmla="*/ 75 w 206"/>
                      <a:gd name="T25" fmla="*/ 0 h 361"/>
                      <a:gd name="T26" fmla="*/ 86 w 206"/>
                      <a:gd name="T27" fmla="*/ 6 h 361"/>
                      <a:gd name="T28" fmla="*/ 91 w 206"/>
                      <a:gd name="T29" fmla="*/ 15 h 361"/>
                      <a:gd name="T30" fmla="*/ 95 w 206"/>
                      <a:gd name="T31" fmla="*/ 23 h 361"/>
                      <a:gd name="T32" fmla="*/ 95 w 206"/>
                      <a:gd name="T33" fmla="*/ 26 h 361"/>
                      <a:gd name="T34" fmla="*/ 98 w 206"/>
                      <a:gd name="T35" fmla="*/ 48 h 361"/>
                      <a:gd name="T36" fmla="*/ 101 w 206"/>
                      <a:gd name="T37" fmla="*/ 46 h 361"/>
                      <a:gd name="T38" fmla="*/ 108 w 206"/>
                      <a:gd name="T39" fmla="*/ 41 h 361"/>
                      <a:gd name="T40" fmla="*/ 113 w 206"/>
                      <a:gd name="T41" fmla="*/ 38 h 361"/>
                      <a:gd name="T42" fmla="*/ 116 w 206"/>
                      <a:gd name="T43" fmla="*/ 36 h 361"/>
                      <a:gd name="T44" fmla="*/ 126 w 206"/>
                      <a:gd name="T45" fmla="*/ 31 h 361"/>
                      <a:gd name="T46" fmla="*/ 138 w 206"/>
                      <a:gd name="T47" fmla="*/ 26 h 361"/>
                      <a:gd name="T48" fmla="*/ 150 w 206"/>
                      <a:gd name="T49" fmla="*/ 21 h 361"/>
                      <a:gd name="T50" fmla="*/ 160 w 206"/>
                      <a:gd name="T51" fmla="*/ 16 h 361"/>
                      <a:gd name="T52" fmla="*/ 170 w 206"/>
                      <a:gd name="T53" fmla="*/ 15 h 361"/>
                      <a:gd name="T54" fmla="*/ 180 w 206"/>
                      <a:gd name="T55" fmla="*/ 13 h 361"/>
                      <a:gd name="T56" fmla="*/ 186 w 206"/>
                      <a:gd name="T57" fmla="*/ 11 h 361"/>
                      <a:gd name="T58" fmla="*/ 191 w 206"/>
                      <a:gd name="T59" fmla="*/ 13 h 361"/>
                      <a:gd name="T60" fmla="*/ 193 w 206"/>
                      <a:gd name="T61" fmla="*/ 15 h 361"/>
                      <a:gd name="T62" fmla="*/ 193 w 206"/>
                      <a:gd name="T63" fmla="*/ 15 h 361"/>
                      <a:gd name="T64" fmla="*/ 193 w 206"/>
                      <a:gd name="T65" fmla="*/ 15 h 361"/>
                      <a:gd name="T66" fmla="*/ 193 w 206"/>
                      <a:gd name="T67" fmla="*/ 15 h 361"/>
                      <a:gd name="T68" fmla="*/ 191 w 206"/>
                      <a:gd name="T69" fmla="*/ 23 h 361"/>
                      <a:gd name="T70" fmla="*/ 188 w 206"/>
                      <a:gd name="T71" fmla="*/ 35 h 361"/>
                      <a:gd name="T72" fmla="*/ 180 w 206"/>
                      <a:gd name="T73" fmla="*/ 48 h 361"/>
                      <a:gd name="T74" fmla="*/ 171 w 206"/>
                      <a:gd name="T75" fmla="*/ 60 h 361"/>
                      <a:gd name="T76" fmla="*/ 166 w 206"/>
                      <a:gd name="T77" fmla="*/ 64 h 361"/>
                      <a:gd name="T78" fmla="*/ 206 w 206"/>
                      <a:gd name="T79" fmla="*/ 259 h 361"/>
                      <a:gd name="T80" fmla="*/ 165 w 206"/>
                      <a:gd name="T81" fmla="*/ 263 h 361"/>
                      <a:gd name="T82" fmla="*/ 165 w 206"/>
                      <a:gd name="T83" fmla="*/ 276 h 361"/>
                      <a:gd name="T84" fmla="*/ 163 w 206"/>
                      <a:gd name="T85" fmla="*/ 293 h 361"/>
                      <a:gd name="T86" fmla="*/ 158 w 206"/>
                      <a:gd name="T87" fmla="*/ 309 h 361"/>
                      <a:gd name="T88" fmla="*/ 151 w 206"/>
                      <a:gd name="T89" fmla="*/ 322 h 361"/>
                      <a:gd name="T90" fmla="*/ 141 w 206"/>
                      <a:gd name="T91" fmla="*/ 336 h 361"/>
                      <a:gd name="T92" fmla="*/ 128 w 206"/>
                      <a:gd name="T93" fmla="*/ 346 h 361"/>
                      <a:gd name="T94" fmla="*/ 115 w 206"/>
                      <a:gd name="T95" fmla="*/ 354 h 361"/>
                      <a:gd name="T96" fmla="*/ 100 w 206"/>
                      <a:gd name="T97" fmla="*/ 359 h 361"/>
                      <a:gd name="T98" fmla="*/ 83 w 206"/>
                      <a:gd name="T99" fmla="*/ 361 h 361"/>
                      <a:gd name="T100" fmla="*/ 75 w 206"/>
                      <a:gd name="T101" fmla="*/ 361 h 361"/>
                      <a:gd name="T102" fmla="*/ 66 w 206"/>
                      <a:gd name="T103" fmla="*/ 359 h 361"/>
                      <a:gd name="T104" fmla="*/ 60 w 206"/>
                      <a:gd name="T105" fmla="*/ 357 h 361"/>
                      <a:gd name="T106" fmla="*/ 53 w 206"/>
                      <a:gd name="T107" fmla="*/ 354 h 361"/>
                      <a:gd name="T108" fmla="*/ 45 w 206"/>
                      <a:gd name="T109" fmla="*/ 351 h 361"/>
                      <a:gd name="T110" fmla="*/ 38 w 206"/>
                      <a:gd name="T111" fmla="*/ 346 h 361"/>
                      <a:gd name="T112" fmla="*/ 33 w 206"/>
                      <a:gd name="T113" fmla="*/ 341 h 361"/>
                      <a:gd name="T114" fmla="*/ 26 w 206"/>
                      <a:gd name="T115" fmla="*/ 336 h 361"/>
                      <a:gd name="T116" fmla="*/ 16 w 206"/>
                      <a:gd name="T117" fmla="*/ 322 h 361"/>
                      <a:gd name="T118" fmla="*/ 10 w 206"/>
                      <a:gd name="T119" fmla="*/ 307 h 361"/>
                      <a:gd name="T120" fmla="*/ 5 w 206"/>
                      <a:gd name="T121" fmla="*/ 293 h 361"/>
                      <a:gd name="T122" fmla="*/ 3 w 206"/>
                      <a:gd name="T123" fmla="*/ 276 h 3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  <a:cxn ang="0">
                        <a:pos x="T118" y="T119"/>
                      </a:cxn>
                      <a:cxn ang="0">
                        <a:pos x="T120" y="T121"/>
                      </a:cxn>
                      <a:cxn ang="0">
                        <a:pos x="T122" y="T123"/>
                      </a:cxn>
                    </a:cxnLst>
                    <a:rect l="0" t="0" r="r" b="b"/>
                    <a:pathLst>
                      <a:path w="206" h="361">
                        <a:moveTo>
                          <a:pt x="3" y="276"/>
                        </a:moveTo>
                        <a:lnTo>
                          <a:pt x="3" y="248"/>
                        </a:lnTo>
                        <a:lnTo>
                          <a:pt x="1" y="183"/>
                        </a:lnTo>
                        <a:lnTo>
                          <a:pt x="0" y="111"/>
                        </a:lnTo>
                        <a:lnTo>
                          <a:pt x="0" y="64"/>
                        </a:lnTo>
                        <a:lnTo>
                          <a:pt x="11" y="51"/>
                        </a:lnTo>
                        <a:lnTo>
                          <a:pt x="23" y="38"/>
                        </a:lnTo>
                        <a:lnTo>
                          <a:pt x="35" y="28"/>
                        </a:lnTo>
                        <a:lnTo>
                          <a:pt x="45" y="18"/>
                        </a:lnTo>
                        <a:lnTo>
                          <a:pt x="55" y="10"/>
                        </a:lnTo>
                        <a:lnTo>
                          <a:pt x="63" y="5"/>
                        </a:lnTo>
                        <a:lnTo>
                          <a:pt x="70" y="0"/>
                        </a:lnTo>
                        <a:lnTo>
                          <a:pt x="75" y="0"/>
                        </a:lnTo>
                        <a:lnTo>
                          <a:pt x="86" y="6"/>
                        </a:lnTo>
                        <a:lnTo>
                          <a:pt x="91" y="15"/>
                        </a:lnTo>
                        <a:lnTo>
                          <a:pt x="95" y="23"/>
                        </a:lnTo>
                        <a:lnTo>
                          <a:pt x="95" y="26"/>
                        </a:lnTo>
                        <a:lnTo>
                          <a:pt x="98" y="48"/>
                        </a:lnTo>
                        <a:lnTo>
                          <a:pt x="101" y="46"/>
                        </a:lnTo>
                        <a:lnTo>
                          <a:pt x="108" y="41"/>
                        </a:lnTo>
                        <a:lnTo>
                          <a:pt x="113" y="38"/>
                        </a:lnTo>
                        <a:lnTo>
                          <a:pt x="116" y="36"/>
                        </a:lnTo>
                        <a:lnTo>
                          <a:pt x="126" y="31"/>
                        </a:lnTo>
                        <a:lnTo>
                          <a:pt x="138" y="26"/>
                        </a:lnTo>
                        <a:lnTo>
                          <a:pt x="150" y="21"/>
                        </a:lnTo>
                        <a:lnTo>
                          <a:pt x="160" y="16"/>
                        </a:lnTo>
                        <a:lnTo>
                          <a:pt x="170" y="15"/>
                        </a:lnTo>
                        <a:lnTo>
                          <a:pt x="180" y="13"/>
                        </a:lnTo>
                        <a:lnTo>
                          <a:pt x="186" y="11"/>
                        </a:lnTo>
                        <a:lnTo>
                          <a:pt x="191" y="13"/>
                        </a:lnTo>
                        <a:lnTo>
                          <a:pt x="193" y="15"/>
                        </a:lnTo>
                        <a:lnTo>
                          <a:pt x="193" y="15"/>
                        </a:lnTo>
                        <a:lnTo>
                          <a:pt x="193" y="15"/>
                        </a:lnTo>
                        <a:lnTo>
                          <a:pt x="193" y="15"/>
                        </a:lnTo>
                        <a:lnTo>
                          <a:pt x="191" y="23"/>
                        </a:lnTo>
                        <a:lnTo>
                          <a:pt x="188" y="35"/>
                        </a:lnTo>
                        <a:lnTo>
                          <a:pt x="180" y="48"/>
                        </a:lnTo>
                        <a:lnTo>
                          <a:pt x="171" y="60"/>
                        </a:lnTo>
                        <a:lnTo>
                          <a:pt x="166" y="64"/>
                        </a:lnTo>
                        <a:lnTo>
                          <a:pt x="206" y="259"/>
                        </a:lnTo>
                        <a:lnTo>
                          <a:pt x="165" y="263"/>
                        </a:lnTo>
                        <a:lnTo>
                          <a:pt x="165" y="276"/>
                        </a:lnTo>
                        <a:lnTo>
                          <a:pt x="163" y="293"/>
                        </a:lnTo>
                        <a:lnTo>
                          <a:pt x="158" y="309"/>
                        </a:lnTo>
                        <a:lnTo>
                          <a:pt x="151" y="322"/>
                        </a:lnTo>
                        <a:lnTo>
                          <a:pt x="141" y="336"/>
                        </a:lnTo>
                        <a:lnTo>
                          <a:pt x="128" y="346"/>
                        </a:lnTo>
                        <a:lnTo>
                          <a:pt x="115" y="354"/>
                        </a:lnTo>
                        <a:lnTo>
                          <a:pt x="100" y="359"/>
                        </a:lnTo>
                        <a:lnTo>
                          <a:pt x="83" y="361"/>
                        </a:lnTo>
                        <a:lnTo>
                          <a:pt x="75" y="361"/>
                        </a:lnTo>
                        <a:lnTo>
                          <a:pt x="66" y="359"/>
                        </a:lnTo>
                        <a:lnTo>
                          <a:pt x="60" y="357"/>
                        </a:lnTo>
                        <a:lnTo>
                          <a:pt x="53" y="354"/>
                        </a:lnTo>
                        <a:lnTo>
                          <a:pt x="45" y="351"/>
                        </a:lnTo>
                        <a:lnTo>
                          <a:pt x="38" y="346"/>
                        </a:lnTo>
                        <a:lnTo>
                          <a:pt x="33" y="341"/>
                        </a:lnTo>
                        <a:lnTo>
                          <a:pt x="26" y="336"/>
                        </a:lnTo>
                        <a:lnTo>
                          <a:pt x="16" y="322"/>
                        </a:lnTo>
                        <a:lnTo>
                          <a:pt x="10" y="307"/>
                        </a:lnTo>
                        <a:lnTo>
                          <a:pt x="5" y="293"/>
                        </a:lnTo>
                        <a:lnTo>
                          <a:pt x="3" y="276"/>
                        </a:lnTo>
                        <a:close/>
                      </a:path>
                    </a:pathLst>
                  </a:custGeom>
                  <a:solidFill>
                    <a:srgbClr val="F2CC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1" name="Freeform 131"/>
                  <p:cNvSpPr>
                    <a:spLocks/>
                  </p:cNvSpPr>
                  <p:nvPr/>
                </p:nvSpPr>
                <p:spPr bwMode="auto">
                  <a:xfrm>
                    <a:off x="2058" y="1640"/>
                    <a:ext cx="160" cy="456"/>
                  </a:xfrm>
                  <a:custGeom>
                    <a:avLst/>
                    <a:gdLst>
                      <a:gd name="T0" fmla="*/ 52 w 160"/>
                      <a:gd name="T1" fmla="*/ 33 h 456"/>
                      <a:gd name="T2" fmla="*/ 62 w 160"/>
                      <a:gd name="T3" fmla="*/ 23 h 456"/>
                      <a:gd name="T4" fmla="*/ 73 w 160"/>
                      <a:gd name="T5" fmla="*/ 15 h 456"/>
                      <a:gd name="T6" fmla="*/ 85 w 160"/>
                      <a:gd name="T7" fmla="*/ 7 h 456"/>
                      <a:gd name="T8" fmla="*/ 97 w 160"/>
                      <a:gd name="T9" fmla="*/ 0 h 456"/>
                      <a:gd name="T10" fmla="*/ 160 w 160"/>
                      <a:gd name="T11" fmla="*/ 173 h 456"/>
                      <a:gd name="T12" fmla="*/ 160 w 160"/>
                      <a:gd name="T13" fmla="*/ 454 h 456"/>
                      <a:gd name="T14" fmla="*/ 0 w 160"/>
                      <a:gd name="T15" fmla="*/ 456 h 456"/>
                      <a:gd name="T16" fmla="*/ 0 w 160"/>
                      <a:gd name="T17" fmla="*/ 158 h 456"/>
                      <a:gd name="T18" fmla="*/ 2 w 160"/>
                      <a:gd name="T19" fmla="*/ 141 h 456"/>
                      <a:gd name="T20" fmla="*/ 4 w 160"/>
                      <a:gd name="T21" fmla="*/ 123 h 456"/>
                      <a:gd name="T22" fmla="*/ 9 w 160"/>
                      <a:gd name="T23" fmla="*/ 106 h 456"/>
                      <a:gd name="T24" fmla="*/ 14 w 160"/>
                      <a:gd name="T25" fmla="*/ 90 h 456"/>
                      <a:gd name="T26" fmla="*/ 20 w 160"/>
                      <a:gd name="T27" fmla="*/ 75 h 456"/>
                      <a:gd name="T28" fmla="*/ 30 w 160"/>
                      <a:gd name="T29" fmla="*/ 60 h 456"/>
                      <a:gd name="T30" fmla="*/ 40 w 160"/>
                      <a:gd name="T31" fmla="*/ 47 h 456"/>
                      <a:gd name="T32" fmla="*/ 52 w 160"/>
                      <a:gd name="T33" fmla="*/ 33 h 4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60" h="456">
                        <a:moveTo>
                          <a:pt x="52" y="33"/>
                        </a:moveTo>
                        <a:lnTo>
                          <a:pt x="62" y="23"/>
                        </a:lnTo>
                        <a:lnTo>
                          <a:pt x="73" y="15"/>
                        </a:lnTo>
                        <a:lnTo>
                          <a:pt x="85" y="7"/>
                        </a:lnTo>
                        <a:lnTo>
                          <a:pt x="97" y="0"/>
                        </a:lnTo>
                        <a:lnTo>
                          <a:pt x="160" y="173"/>
                        </a:lnTo>
                        <a:lnTo>
                          <a:pt x="160" y="454"/>
                        </a:lnTo>
                        <a:lnTo>
                          <a:pt x="0" y="456"/>
                        </a:lnTo>
                        <a:lnTo>
                          <a:pt x="0" y="158"/>
                        </a:lnTo>
                        <a:lnTo>
                          <a:pt x="2" y="141"/>
                        </a:lnTo>
                        <a:lnTo>
                          <a:pt x="4" y="123"/>
                        </a:lnTo>
                        <a:lnTo>
                          <a:pt x="9" y="106"/>
                        </a:lnTo>
                        <a:lnTo>
                          <a:pt x="14" y="90"/>
                        </a:lnTo>
                        <a:lnTo>
                          <a:pt x="20" y="75"/>
                        </a:lnTo>
                        <a:lnTo>
                          <a:pt x="30" y="60"/>
                        </a:lnTo>
                        <a:lnTo>
                          <a:pt x="40" y="47"/>
                        </a:lnTo>
                        <a:lnTo>
                          <a:pt x="52" y="33"/>
                        </a:lnTo>
                        <a:close/>
                      </a:path>
                    </a:pathLst>
                  </a:custGeom>
                  <a:solidFill>
                    <a:srgbClr val="00009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2" name="Freeform 132"/>
                  <p:cNvSpPr>
                    <a:spLocks/>
                  </p:cNvSpPr>
                  <p:nvPr/>
                </p:nvSpPr>
                <p:spPr bwMode="auto">
                  <a:xfrm>
                    <a:off x="2060" y="1642"/>
                    <a:ext cx="156" cy="451"/>
                  </a:xfrm>
                  <a:custGeom>
                    <a:avLst/>
                    <a:gdLst>
                      <a:gd name="T0" fmla="*/ 50 w 156"/>
                      <a:gd name="T1" fmla="*/ 33 h 451"/>
                      <a:gd name="T2" fmla="*/ 60 w 156"/>
                      <a:gd name="T3" fmla="*/ 23 h 451"/>
                      <a:gd name="T4" fmla="*/ 71 w 156"/>
                      <a:gd name="T5" fmla="*/ 15 h 451"/>
                      <a:gd name="T6" fmla="*/ 83 w 156"/>
                      <a:gd name="T7" fmla="*/ 6 h 451"/>
                      <a:gd name="T8" fmla="*/ 95 w 156"/>
                      <a:gd name="T9" fmla="*/ 0 h 451"/>
                      <a:gd name="T10" fmla="*/ 156 w 156"/>
                      <a:gd name="T11" fmla="*/ 171 h 451"/>
                      <a:gd name="T12" fmla="*/ 156 w 156"/>
                      <a:gd name="T13" fmla="*/ 451 h 451"/>
                      <a:gd name="T14" fmla="*/ 0 w 156"/>
                      <a:gd name="T15" fmla="*/ 451 h 451"/>
                      <a:gd name="T16" fmla="*/ 0 w 156"/>
                      <a:gd name="T17" fmla="*/ 156 h 451"/>
                      <a:gd name="T18" fmla="*/ 0 w 156"/>
                      <a:gd name="T19" fmla="*/ 139 h 451"/>
                      <a:gd name="T20" fmla="*/ 3 w 156"/>
                      <a:gd name="T21" fmla="*/ 121 h 451"/>
                      <a:gd name="T22" fmla="*/ 7 w 156"/>
                      <a:gd name="T23" fmla="*/ 104 h 451"/>
                      <a:gd name="T24" fmla="*/ 13 w 156"/>
                      <a:gd name="T25" fmla="*/ 89 h 451"/>
                      <a:gd name="T26" fmla="*/ 20 w 156"/>
                      <a:gd name="T27" fmla="*/ 73 h 451"/>
                      <a:gd name="T28" fmla="*/ 28 w 156"/>
                      <a:gd name="T29" fmla="*/ 59 h 451"/>
                      <a:gd name="T30" fmla="*/ 38 w 156"/>
                      <a:gd name="T31" fmla="*/ 45 h 451"/>
                      <a:gd name="T32" fmla="*/ 50 w 156"/>
                      <a:gd name="T33" fmla="*/ 33 h 4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6" h="451">
                        <a:moveTo>
                          <a:pt x="50" y="33"/>
                        </a:moveTo>
                        <a:lnTo>
                          <a:pt x="60" y="23"/>
                        </a:lnTo>
                        <a:lnTo>
                          <a:pt x="71" y="15"/>
                        </a:lnTo>
                        <a:lnTo>
                          <a:pt x="83" y="6"/>
                        </a:lnTo>
                        <a:lnTo>
                          <a:pt x="95" y="0"/>
                        </a:lnTo>
                        <a:lnTo>
                          <a:pt x="156" y="171"/>
                        </a:lnTo>
                        <a:lnTo>
                          <a:pt x="156" y="451"/>
                        </a:lnTo>
                        <a:lnTo>
                          <a:pt x="0" y="451"/>
                        </a:lnTo>
                        <a:lnTo>
                          <a:pt x="0" y="156"/>
                        </a:lnTo>
                        <a:lnTo>
                          <a:pt x="0" y="139"/>
                        </a:lnTo>
                        <a:lnTo>
                          <a:pt x="3" y="121"/>
                        </a:lnTo>
                        <a:lnTo>
                          <a:pt x="7" y="104"/>
                        </a:lnTo>
                        <a:lnTo>
                          <a:pt x="13" y="89"/>
                        </a:lnTo>
                        <a:lnTo>
                          <a:pt x="20" y="73"/>
                        </a:lnTo>
                        <a:lnTo>
                          <a:pt x="28" y="59"/>
                        </a:lnTo>
                        <a:lnTo>
                          <a:pt x="38" y="45"/>
                        </a:lnTo>
                        <a:lnTo>
                          <a:pt x="50" y="33"/>
                        </a:lnTo>
                        <a:close/>
                      </a:path>
                    </a:pathLst>
                  </a:custGeom>
                  <a:solidFill>
                    <a:srgbClr val="00009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3" name="Freeform 133"/>
                  <p:cNvSpPr>
                    <a:spLocks/>
                  </p:cNvSpPr>
                  <p:nvPr/>
                </p:nvSpPr>
                <p:spPr bwMode="auto">
                  <a:xfrm>
                    <a:off x="2060" y="1643"/>
                    <a:ext cx="155" cy="448"/>
                  </a:xfrm>
                  <a:custGeom>
                    <a:avLst/>
                    <a:gdLst>
                      <a:gd name="T0" fmla="*/ 50 w 155"/>
                      <a:gd name="T1" fmla="*/ 32 h 448"/>
                      <a:gd name="T2" fmla="*/ 60 w 155"/>
                      <a:gd name="T3" fmla="*/ 22 h 448"/>
                      <a:gd name="T4" fmla="*/ 71 w 155"/>
                      <a:gd name="T5" fmla="*/ 14 h 448"/>
                      <a:gd name="T6" fmla="*/ 81 w 155"/>
                      <a:gd name="T7" fmla="*/ 7 h 448"/>
                      <a:gd name="T8" fmla="*/ 93 w 155"/>
                      <a:gd name="T9" fmla="*/ 0 h 448"/>
                      <a:gd name="T10" fmla="*/ 155 w 155"/>
                      <a:gd name="T11" fmla="*/ 170 h 448"/>
                      <a:gd name="T12" fmla="*/ 155 w 155"/>
                      <a:gd name="T13" fmla="*/ 446 h 448"/>
                      <a:gd name="T14" fmla="*/ 0 w 155"/>
                      <a:gd name="T15" fmla="*/ 448 h 448"/>
                      <a:gd name="T16" fmla="*/ 0 w 155"/>
                      <a:gd name="T17" fmla="*/ 155 h 448"/>
                      <a:gd name="T18" fmla="*/ 2 w 155"/>
                      <a:gd name="T19" fmla="*/ 138 h 448"/>
                      <a:gd name="T20" fmla="*/ 3 w 155"/>
                      <a:gd name="T21" fmla="*/ 120 h 448"/>
                      <a:gd name="T22" fmla="*/ 7 w 155"/>
                      <a:gd name="T23" fmla="*/ 105 h 448"/>
                      <a:gd name="T24" fmla="*/ 13 w 155"/>
                      <a:gd name="T25" fmla="*/ 88 h 448"/>
                      <a:gd name="T26" fmla="*/ 20 w 155"/>
                      <a:gd name="T27" fmla="*/ 73 h 448"/>
                      <a:gd name="T28" fmla="*/ 28 w 155"/>
                      <a:gd name="T29" fmla="*/ 58 h 448"/>
                      <a:gd name="T30" fmla="*/ 38 w 155"/>
                      <a:gd name="T31" fmla="*/ 45 h 448"/>
                      <a:gd name="T32" fmla="*/ 50 w 155"/>
                      <a:gd name="T33" fmla="*/ 32 h 4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155" h="448">
                        <a:moveTo>
                          <a:pt x="50" y="32"/>
                        </a:moveTo>
                        <a:lnTo>
                          <a:pt x="60" y="22"/>
                        </a:lnTo>
                        <a:lnTo>
                          <a:pt x="71" y="14"/>
                        </a:lnTo>
                        <a:lnTo>
                          <a:pt x="81" y="7"/>
                        </a:lnTo>
                        <a:lnTo>
                          <a:pt x="93" y="0"/>
                        </a:lnTo>
                        <a:lnTo>
                          <a:pt x="155" y="170"/>
                        </a:lnTo>
                        <a:lnTo>
                          <a:pt x="155" y="446"/>
                        </a:lnTo>
                        <a:lnTo>
                          <a:pt x="0" y="448"/>
                        </a:lnTo>
                        <a:lnTo>
                          <a:pt x="0" y="155"/>
                        </a:lnTo>
                        <a:lnTo>
                          <a:pt x="2" y="138"/>
                        </a:lnTo>
                        <a:lnTo>
                          <a:pt x="3" y="120"/>
                        </a:lnTo>
                        <a:lnTo>
                          <a:pt x="7" y="105"/>
                        </a:lnTo>
                        <a:lnTo>
                          <a:pt x="13" y="88"/>
                        </a:lnTo>
                        <a:lnTo>
                          <a:pt x="20" y="73"/>
                        </a:lnTo>
                        <a:lnTo>
                          <a:pt x="28" y="58"/>
                        </a:lnTo>
                        <a:lnTo>
                          <a:pt x="38" y="45"/>
                        </a:lnTo>
                        <a:lnTo>
                          <a:pt x="50" y="32"/>
                        </a:lnTo>
                        <a:close/>
                      </a:path>
                    </a:pathLst>
                  </a:custGeom>
                  <a:solidFill>
                    <a:srgbClr val="0000A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4" name="Freeform 134"/>
                  <p:cNvSpPr>
                    <a:spLocks/>
                  </p:cNvSpPr>
                  <p:nvPr/>
                </p:nvSpPr>
                <p:spPr bwMode="auto">
                  <a:xfrm>
                    <a:off x="2062" y="1645"/>
                    <a:ext cx="151" cy="443"/>
                  </a:xfrm>
                  <a:custGeom>
                    <a:avLst/>
                    <a:gdLst>
                      <a:gd name="T0" fmla="*/ 48 w 151"/>
                      <a:gd name="T1" fmla="*/ 32 h 443"/>
                      <a:gd name="T2" fmla="*/ 58 w 151"/>
                      <a:gd name="T3" fmla="*/ 22 h 443"/>
                      <a:gd name="T4" fmla="*/ 69 w 151"/>
                      <a:gd name="T5" fmla="*/ 13 h 443"/>
                      <a:gd name="T6" fmla="*/ 79 w 151"/>
                      <a:gd name="T7" fmla="*/ 7 h 443"/>
                      <a:gd name="T8" fmla="*/ 91 w 151"/>
                      <a:gd name="T9" fmla="*/ 0 h 443"/>
                      <a:gd name="T10" fmla="*/ 151 w 151"/>
                      <a:gd name="T11" fmla="*/ 168 h 443"/>
                      <a:gd name="T12" fmla="*/ 151 w 151"/>
                      <a:gd name="T13" fmla="*/ 443 h 443"/>
                      <a:gd name="T14" fmla="*/ 0 w 151"/>
                      <a:gd name="T15" fmla="*/ 443 h 443"/>
                      <a:gd name="T16" fmla="*/ 0 w 151"/>
                      <a:gd name="T17" fmla="*/ 153 h 443"/>
                      <a:gd name="T18" fmla="*/ 3 w 151"/>
                      <a:gd name="T19" fmla="*/ 120 h 443"/>
                      <a:gd name="T20" fmla="*/ 11 w 151"/>
                      <a:gd name="T21" fmla="*/ 86 h 443"/>
                      <a:gd name="T22" fmla="*/ 26 w 151"/>
                      <a:gd name="T23" fmla="*/ 58 h 443"/>
                      <a:gd name="T24" fmla="*/ 48 w 151"/>
                      <a:gd name="T25" fmla="*/ 32 h 4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1" h="443">
                        <a:moveTo>
                          <a:pt x="48" y="32"/>
                        </a:moveTo>
                        <a:lnTo>
                          <a:pt x="58" y="22"/>
                        </a:lnTo>
                        <a:lnTo>
                          <a:pt x="69" y="13"/>
                        </a:lnTo>
                        <a:lnTo>
                          <a:pt x="79" y="7"/>
                        </a:lnTo>
                        <a:lnTo>
                          <a:pt x="91" y="0"/>
                        </a:lnTo>
                        <a:lnTo>
                          <a:pt x="151" y="168"/>
                        </a:lnTo>
                        <a:lnTo>
                          <a:pt x="151" y="443"/>
                        </a:lnTo>
                        <a:lnTo>
                          <a:pt x="0" y="443"/>
                        </a:lnTo>
                        <a:lnTo>
                          <a:pt x="0" y="153"/>
                        </a:lnTo>
                        <a:lnTo>
                          <a:pt x="3" y="120"/>
                        </a:lnTo>
                        <a:lnTo>
                          <a:pt x="11" y="86"/>
                        </a:lnTo>
                        <a:lnTo>
                          <a:pt x="26" y="58"/>
                        </a:lnTo>
                        <a:lnTo>
                          <a:pt x="48" y="32"/>
                        </a:lnTo>
                        <a:close/>
                      </a:path>
                    </a:pathLst>
                  </a:custGeom>
                  <a:solidFill>
                    <a:srgbClr val="0005B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5" name="Freeform 135"/>
                  <p:cNvSpPr>
                    <a:spLocks/>
                  </p:cNvSpPr>
                  <p:nvPr/>
                </p:nvSpPr>
                <p:spPr bwMode="auto">
                  <a:xfrm>
                    <a:off x="2063" y="1647"/>
                    <a:ext cx="150" cy="439"/>
                  </a:xfrm>
                  <a:custGeom>
                    <a:avLst/>
                    <a:gdLst>
                      <a:gd name="T0" fmla="*/ 49 w 150"/>
                      <a:gd name="T1" fmla="*/ 31 h 439"/>
                      <a:gd name="T2" fmla="*/ 59 w 150"/>
                      <a:gd name="T3" fmla="*/ 21 h 439"/>
                      <a:gd name="T4" fmla="*/ 68 w 150"/>
                      <a:gd name="T5" fmla="*/ 13 h 439"/>
                      <a:gd name="T6" fmla="*/ 78 w 150"/>
                      <a:gd name="T7" fmla="*/ 6 h 439"/>
                      <a:gd name="T8" fmla="*/ 90 w 150"/>
                      <a:gd name="T9" fmla="*/ 0 h 439"/>
                      <a:gd name="T10" fmla="*/ 150 w 150"/>
                      <a:gd name="T11" fmla="*/ 166 h 439"/>
                      <a:gd name="T12" fmla="*/ 150 w 150"/>
                      <a:gd name="T13" fmla="*/ 437 h 439"/>
                      <a:gd name="T14" fmla="*/ 0 w 150"/>
                      <a:gd name="T15" fmla="*/ 439 h 439"/>
                      <a:gd name="T16" fmla="*/ 0 w 150"/>
                      <a:gd name="T17" fmla="*/ 151 h 439"/>
                      <a:gd name="T18" fmla="*/ 4 w 150"/>
                      <a:gd name="T19" fmla="*/ 118 h 439"/>
                      <a:gd name="T20" fmla="*/ 12 w 150"/>
                      <a:gd name="T21" fmla="*/ 86 h 439"/>
                      <a:gd name="T22" fmla="*/ 27 w 150"/>
                      <a:gd name="T23" fmla="*/ 56 h 439"/>
                      <a:gd name="T24" fmla="*/ 49 w 150"/>
                      <a:gd name="T25" fmla="*/ 31 h 4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50" h="439">
                        <a:moveTo>
                          <a:pt x="49" y="31"/>
                        </a:moveTo>
                        <a:lnTo>
                          <a:pt x="59" y="21"/>
                        </a:lnTo>
                        <a:lnTo>
                          <a:pt x="68" y="13"/>
                        </a:lnTo>
                        <a:lnTo>
                          <a:pt x="78" y="6"/>
                        </a:lnTo>
                        <a:lnTo>
                          <a:pt x="90" y="0"/>
                        </a:lnTo>
                        <a:lnTo>
                          <a:pt x="150" y="166"/>
                        </a:lnTo>
                        <a:lnTo>
                          <a:pt x="150" y="437"/>
                        </a:lnTo>
                        <a:lnTo>
                          <a:pt x="0" y="439"/>
                        </a:lnTo>
                        <a:lnTo>
                          <a:pt x="0" y="151"/>
                        </a:lnTo>
                        <a:lnTo>
                          <a:pt x="4" y="118"/>
                        </a:lnTo>
                        <a:lnTo>
                          <a:pt x="12" y="86"/>
                        </a:lnTo>
                        <a:lnTo>
                          <a:pt x="27" y="56"/>
                        </a:lnTo>
                        <a:lnTo>
                          <a:pt x="49" y="31"/>
                        </a:lnTo>
                        <a:close/>
                      </a:path>
                    </a:pathLst>
                  </a:custGeom>
                  <a:solidFill>
                    <a:srgbClr val="001CC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6" name="Freeform 136"/>
                  <p:cNvSpPr>
                    <a:spLocks/>
                  </p:cNvSpPr>
                  <p:nvPr/>
                </p:nvSpPr>
                <p:spPr bwMode="auto">
                  <a:xfrm>
                    <a:off x="2063" y="1648"/>
                    <a:ext cx="148" cy="435"/>
                  </a:xfrm>
                  <a:custGeom>
                    <a:avLst/>
                    <a:gdLst>
                      <a:gd name="T0" fmla="*/ 49 w 148"/>
                      <a:gd name="T1" fmla="*/ 30 h 435"/>
                      <a:gd name="T2" fmla="*/ 59 w 148"/>
                      <a:gd name="T3" fmla="*/ 22 h 435"/>
                      <a:gd name="T4" fmla="*/ 68 w 148"/>
                      <a:gd name="T5" fmla="*/ 14 h 435"/>
                      <a:gd name="T6" fmla="*/ 78 w 148"/>
                      <a:gd name="T7" fmla="*/ 7 h 435"/>
                      <a:gd name="T8" fmla="*/ 90 w 148"/>
                      <a:gd name="T9" fmla="*/ 0 h 435"/>
                      <a:gd name="T10" fmla="*/ 148 w 148"/>
                      <a:gd name="T11" fmla="*/ 165 h 435"/>
                      <a:gd name="T12" fmla="*/ 148 w 148"/>
                      <a:gd name="T13" fmla="*/ 435 h 435"/>
                      <a:gd name="T14" fmla="*/ 0 w 148"/>
                      <a:gd name="T15" fmla="*/ 435 h 435"/>
                      <a:gd name="T16" fmla="*/ 0 w 148"/>
                      <a:gd name="T17" fmla="*/ 150 h 435"/>
                      <a:gd name="T18" fmla="*/ 4 w 148"/>
                      <a:gd name="T19" fmla="*/ 117 h 435"/>
                      <a:gd name="T20" fmla="*/ 12 w 148"/>
                      <a:gd name="T21" fmla="*/ 85 h 435"/>
                      <a:gd name="T22" fmla="*/ 27 w 148"/>
                      <a:gd name="T23" fmla="*/ 57 h 435"/>
                      <a:gd name="T24" fmla="*/ 49 w 148"/>
                      <a:gd name="T25" fmla="*/ 30 h 4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8" h="435">
                        <a:moveTo>
                          <a:pt x="49" y="30"/>
                        </a:moveTo>
                        <a:lnTo>
                          <a:pt x="59" y="22"/>
                        </a:lnTo>
                        <a:lnTo>
                          <a:pt x="68" y="14"/>
                        </a:lnTo>
                        <a:lnTo>
                          <a:pt x="78" y="7"/>
                        </a:lnTo>
                        <a:lnTo>
                          <a:pt x="90" y="0"/>
                        </a:lnTo>
                        <a:lnTo>
                          <a:pt x="148" y="165"/>
                        </a:lnTo>
                        <a:lnTo>
                          <a:pt x="148" y="435"/>
                        </a:lnTo>
                        <a:lnTo>
                          <a:pt x="0" y="435"/>
                        </a:lnTo>
                        <a:lnTo>
                          <a:pt x="0" y="150"/>
                        </a:lnTo>
                        <a:lnTo>
                          <a:pt x="4" y="117"/>
                        </a:lnTo>
                        <a:lnTo>
                          <a:pt x="12" y="85"/>
                        </a:lnTo>
                        <a:lnTo>
                          <a:pt x="27" y="57"/>
                        </a:lnTo>
                        <a:lnTo>
                          <a:pt x="49" y="30"/>
                        </a:lnTo>
                        <a:close/>
                      </a:path>
                    </a:pathLst>
                  </a:custGeom>
                  <a:solidFill>
                    <a:srgbClr val="0F30C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7" name="Freeform 137"/>
                  <p:cNvSpPr>
                    <a:spLocks/>
                  </p:cNvSpPr>
                  <p:nvPr/>
                </p:nvSpPr>
                <p:spPr bwMode="auto">
                  <a:xfrm>
                    <a:off x="2065" y="1650"/>
                    <a:ext cx="145" cy="431"/>
                  </a:xfrm>
                  <a:custGeom>
                    <a:avLst/>
                    <a:gdLst>
                      <a:gd name="T0" fmla="*/ 47 w 145"/>
                      <a:gd name="T1" fmla="*/ 30 h 431"/>
                      <a:gd name="T2" fmla="*/ 57 w 145"/>
                      <a:gd name="T3" fmla="*/ 20 h 431"/>
                      <a:gd name="T4" fmla="*/ 66 w 145"/>
                      <a:gd name="T5" fmla="*/ 12 h 431"/>
                      <a:gd name="T6" fmla="*/ 76 w 145"/>
                      <a:gd name="T7" fmla="*/ 5 h 431"/>
                      <a:gd name="T8" fmla="*/ 86 w 145"/>
                      <a:gd name="T9" fmla="*/ 0 h 431"/>
                      <a:gd name="T10" fmla="*/ 145 w 145"/>
                      <a:gd name="T11" fmla="*/ 163 h 431"/>
                      <a:gd name="T12" fmla="*/ 145 w 145"/>
                      <a:gd name="T13" fmla="*/ 429 h 431"/>
                      <a:gd name="T14" fmla="*/ 0 w 145"/>
                      <a:gd name="T15" fmla="*/ 431 h 431"/>
                      <a:gd name="T16" fmla="*/ 0 w 145"/>
                      <a:gd name="T17" fmla="*/ 148 h 431"/>
                      <a:gd name="T18" fmla="*/ 3 w 145"/>
                      <a:gd name="T19" fmla="*/ 115 h 431"/>
                      <a:gd name="T20" fmla="*/ 12 w 145"/>
                      <a:gd name="T21" fmla="*/ 83 h 431"/>
                      <a:gd name="T22" fmla="*/ 27 w 145"/>
                      <a:gd name="T23" fmla="*/ 55 h 431"/>
                      <a:gd name="T24" fmla="*/ 47 w 145"/>
                      <a:gd name="T25" fmla="*/ 30 h 4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5" h="431">
                        <a:moveTo>
                          <a:pt x="47" y="30"/>
                        </a:moveTo>
                        <a:lnTo>
                          <a:pt x="57" y="20"/>
                        </a:lnTo>
                        <a:lnTo>
                          <a:pt x="66" y="12"/>
                        </a:lnTo>
                        <a:lnTo>
                          <a:pt x="76" y="5"/>
                        </a:lnTo>
                        <a:lnTo>
                          <a:pt x="86" y="0"/>
                        </a:lnTo>
                        <a:lnTo>
                          <a:pt x="145" y="163"/>
                        </a:lnTo>
                        <a:lnTo>
                          <a:pt x="145" y="429"/>
                        </a:lnTo>
                        <a:lnTo>
                          <a:pt x="0" y="431"/>
                        </a:lnTo>
                        <a:lnTo>
                          <a:pt x="0" y="148"/>
                        </a:lnTo>
                        <a:lnTo>
                          <a:pt x="3" y="115"/>
                        </a:lnTo>
                        <a:lnTo>
                          <a:pt x="12" y="83"/>
                        </a:lnTo>
                        <a:lnTo>
                          <a:pt x="27" y="55"/>
                        </a:lnTo>
                        <a:lnTo>
                          <a:pt x="47" y="30"/>
                        </a:lnTo>
                        <a:close/>
                      </a:path>
                    </a:pathLst>
                  </a:custGeom>
                  <a:solidFill>
                    <a:srgbClr val="2342D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8" name="Freeform 138"/>
                  <p:cNvSpPr>
                    <a:spLocks/>
                  </p:cNvSpPr>
                  <p:nvPr/>
                </p:nvSpPr>
                <p:spPr bwMode="auto">
                  <a:xfrm>
                    <a:off x="2067" y="1650"/>
                    <a:ext cx="141" cy="428"/>
                  </a:xfrm>
                  <a:custGeom>
                    <a:avLst/>
                    <a:gdLst>
                      <a:gd name="T0" fmla="*/ 45 w 141"/>
                      <a:gd name="T1" fmla="*/ 32 h 428"/>
                      <a:gd name="T2" fmla="*/ 53 w 141"/>
                      <a:gd name="T3" fmla="*/ 22 h 428"/>
                      <a:gd name="T4" fmla="*/ 63 w 141"/>
                      <a:gd name="T5" fmla="*/ 13 h 428"/>
                      <a:gd name="T6" fmla="*/ 73 w 141"/>
                      <a:gd name="T7" fmla="*/ 7 h 428"/>
                      <a:gd name="T8" fmla="*/ 84 w 141"/>
                      <a:gd name="T9" fmla="*/ 0 h 428"/>
                      <a:gd name="T10" fmla="*/ 141 w 141"/>
                      <a:gd name="T11" fmla="*/ 163 h 428"/>
                      <a:gd name="T12" fmla="*/ 141 w 141"/>
                      <a:gd name="T13" fmla="*/ 428 h 428"/>
                      <a:gd name="T14" fmla="*/ 0 w 141"/>
                      <a:gd name="T15" fmla="*/ 428 h 428"/>
                      <a:gd name="T16" fmla="*/ 0 w 141"/>
                      <a:gd name="T17" fmla="*/ 148 h 428"/>
                      <a:gd name="T18" fmla="*/ 3 w 141"/>
                      <a:gd name="T19" fmla="*/ 116 h 428"/>
                      <a:gd name="T20" fmla="*/ 11 w 141"/>
                      <a:gd name="T21" fmla="*/ 85 h 428"/>
                      <a:gd name="T22" fmla="*/ 26 w 141"/>
                      <a:gd name="T23" fmla="*/ 56 h 428"/>
                      <a:gd name="T24" fmla="*/ 45 w 141"/>
                      <a:gd name="T25" fmla="*/ 32 h 4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41" h="428">
                        <a:moveTo>
                          <a:pt x="45" y="32"/>
                        </a:moveTo>
                        <a:lnTo>
                          <a:pt x="53" y="22"/>
                        </a:lnTo>
                        <a:lnTo>
                          <a:pt x="63" y="13"/>
                        </a:lnTo>
                        <a:lnTo>
                          <a:pt x="73" y="7"/>
                        </a:lnTo>
                        <a:lnTo>
                          <a:pt x="84" y="0"/>
                        </a:lnTo>
                        <a:lnTo>
                          <a:pt x="141" y="163"/>
                        </a:lnTo>
                        <a:lnTo>
                          <a:pt x="141" y="428"/>
                        </a:lnTo>
                        <a:lnTo>
                          <a:pt x="0" y="428"/>
                        </a:lnTo>
                        <a:lnTo>
                          <a:pt x="0" y="148"/>
                        </a:lnTo>
                        <a:lnTo>
                          <a:pt x="3" y="116"/>
                        </a:lnTo>
                        <a:lnTo>
                          <a:pt x="11" y="85"/>
                        </a:lnTo>
                        <a:lnTo>
                          <a:pt x="26" y="56"/>
                        </a:lnTo>
                        <a:lnTo>
                          <a:pt x="45" y="32"/>
                        </a:lnTo>
                        <a:close/>
                      </a:path>
                    </a:pathLst>
                  </a:custGeom>
                  <a:solidFill>
                    <a:srgbClr val="3A59E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79" name="Freeform 139"/>
                  <p:cNvSpPr>
                    <a:spLocks/>
                  </p:cNvSpPr>
                  <p:nvPr/>
                </p:nvSpPr>
                <p:spPr bwMode="auto">
                  <a:xfrm>
                    <a:off x="2068" y="1652"/>
                    <a:ext cx="138" cy="424"/>
                  </a:xfrm>
                  <a:custGeom>
                    <a:avLst/>
                    <a:gdLst>
                      <a:gd name="T0" fmla="*/ 44 w 138"/>
                      <a:gd name="T1" fmla="*/ 31 h 424"/>
                      <a:gd name="T2" fmla="*/ 52 w 138"/>
                      <a:gd name="T3" fmla="*/ 21 h 424"/>
                      <a:gd name="T4" fmla="*/ 62 w 138"/>
                      <a:gd name="T5" fmla="*/ 13 h 424"/>
                      <a:gd name="T6" fmla="*/ 72 w 138"/>
                      <a:gd name="T7" fmla="*/ 6 h 424"/>
                      <a:gd name="T8" fmla="*/ 83 w 138"/>
                      <a:gd name="T9" fmla="*/ 0 h 424"/>
                      <a:gd name="T10" fmla="*/ 138 w 138"/>
                      <a:gd name="T11" fmla="*/ 161 h 424"/>
                      <a:gd name="T12" fmla="*/ 138 w 138"/>
                      <a:gd name="T13" fmla="*/ 422 h 424"/>
                      <a:gd name="T14" fmla="*/ 0 w 138"/>
                      <a:gd name="T15" fmla="*/ 424 h 424"/>
                      <a:gd name="T16" fmla="*/ 0 w 138"/>
                      <a:gd name="T17" fmla="*/ 146 h 424"/>
                      <a:gd name="T18" fmla="*/ 4 w 138"/>
                      <a:gd name="T19" fmla="*/ 114 h 424"/>
                      <a:gd name="T20" fmla="*/ 12 w 138"/>
                      <a:gd name="T21" fmla="*/ 83 h 424"/>
                      <a:gd name="T22" fmla="*/ 25 w 138"/>
                      <a:gd name="T23" fmla="*/ 56 h 424"/>
                      <a:gd name="T24" fmla="*/ 44 w 138"/>
                      <a:gd name="T25" fmla="*/ 31 h 4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8" h="424">
                        <a:moveTo>
                          <a:pt x="44" y="31"/>
                        </a:moveTo>
                        <a:lnTo>
                          <a:pt x="52" y="21"/>
                        </a:lnTo>
                        <a:lnTo>
                          <a:pt x="62" y="13"/>
                        </a:lnTo>
                        <a:lnTo>
                          <a:pt x="72" y="6"/>
                        </a:lnTo>
                        <a:lnTo>
                          <a:pt x="83" y="0"/>
                        </a:lnTo>
                        <a:lnTo>
                          <a:pt x="138" y="161"/>
                        </a:lnTo>
                        <a:lnTo>
                          <a:pt x="138" y="422"/>
                        </a:lnTo>
                        <a:lnTo>
                          <a:pt x="0" y="424"/>
                        </a:lnTo>
                        <a:lnTo>
                          <a:pt x="0" y="146"/>
                        </a:lnTo>
                        <a:lnTo>
                          <a:pt x="4" y="114"/>
                        </a:lnTo>
                        <a:lnTo>
                          <a:pt x="12" y="83"/>
                        </a:lnTo>
                        <a:lnTo>
                          <a:pt x="25" y="56"/>
                        </a:lnTo>
                        <a:lnTo>
                          <a:pt x="44" y="31"/>
                        </a:lnTo>
                        <a:close/>
                      </a:path>
                    </a:pathLst>
                  </a:custGeom>
                  <a:solidFill>
                    <a:srgbClr val="4F6BF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0" name="Freeform 140"/>
                  <p:cNvSpPr>
                    <a:spLocks/>
                  </p:cNvSpPr>
                  <p:nvPr/>
                </p:nvSpPr>
                <p:spPr bwMode="auto">
                  <a:xfrm>
                    <a:off x="2068" y="1653"/>
                    <a:ext cx="137" cy="421"/>
                  </a:xfrm>
                  <a:custGeom>
                    <a:avLst/>
                    <a:gdLst>
                      <a:gd name="T0" fmla="*/ 45 w 137"/>
                      <a:gd name="T1" fmla="*/ 30 h 421"/>
                      <a:gd name="T2" fmla="*/ 54 w 137"/>
                      <a:gd name="T3" fmla="*/ 22 h 421"/>
                      <a:gd name="T4" fmla="*/ 62 w 137"/>
                      <a:gd name="T5" fmla="*/ 14 h 421"/>
                      <a:gd name="T6" fmla="*/ 72 w 137"/>
                      <a:gd name="T7" fmla="*/ 7 h 421"/>
                      <a:gd name="T8" fmla="*/ 83 w 137"/>
                      <a:gd name="T9" fmla="*/ 0 h 421"/>
                      <a:gd name="T10" fmla="*/ 137 w 137"/>
                      <a:gd name="T11" fmla="*/ 160 h 421"/>
                      <a:gd name="T12" fmla="*/ 137 w 137"/>
                      <a:gd name="T13" fmla="*/ 420 h 421"/>
                      <a:gd name="T14" fmla="*/ 0 w 137"/>
                      <a:gd name="T15" fmla="*/ 421 h 421"/>
                      <a:gd name="T16" fmla="*/ 0 w 137"/>
                      <a:gd name="T17" fmla="*/ 145 h 421"/>
                      <a:gd name="T18" fmla="*/ 4 w 137"/>
                      <a:gd name="T19" fmla="*/ 113 h 421"/>
                      <a:gd name="T20" fmla="*/ 12 w 137"/>
                      <a:gd name="T21" fmla="*/ 83 h 421"/>
                      <a:gd name="T22" fmla="*/ 27 w 137"/>
                      <a:gd name="T23" fmla="*/ 55 h 421"/>
                      <a:gd name="T24" fmla="*/ 45 w 137"/>
                      <a:gd name="T25" fmla="*/ 30 h 4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37" h="421">
                        <a:moveTo>
                          <a:pt x="45" y="30"/>
                        </a:moveTo>
                        <a:lnTo>
                          <a:pt x="54" y="22"/>
                        </a:lnTo>
                        <a:lnTo>
                          <a:pt x="62" y="14"/>
                        </a:lnTo>
                        <a:lnTo>
                          <a:pt x="72" y="7"/>
                        </a:lnTo>
                        <a:lnTo>
                          <a:pt x="83" y="0"/>
                        </a:lnTo>
                        <a:lnTo>
                          <a:pt x="137" y="160"/>
                        </a:lnTo>
                        <a:lnTo>
                          <a:pt x="137" y="420"/>
                        </a:lnTo>
                        <a:lnTo>
                          <a:pt x="0" y="421"/>
                        </a:lnTo>
                        <a:lnTo>
                          <a:pt x="0" y="145"/>
                        </a:lnTo>
                        <a:lnTo>
                          <a:pt x="4" y="113"/>
                        </a:lnTo>
                        <a:lnTo>
                          <a:pt x="12" y="83"/>
                        </a:lnTo>
                        <a:lnTo>
                          <a:pt x="27" y="55"/>
                        </a:lnTo>
                        <a:lnTo>
                          <a:pt x="45" y="30"/>
                        </a:lnTo>
                        <a:close/>
                      </a:path>
                    </a:pathLst>
                  </a:custGeom>
                  <a:solidFill>
                    <a:srgbClr val="637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1" name="Freeform 141"/>
                  <p:cNvSpPr>
                    <a:spLocks/>
                  </p:cNvSpPr>
                  <p:nvPr/>
                </p:nvSpPr>
                <p:spPr bwMode="auto">
                  <a:xfrm>
                    <a:off x="2330" y="1369"/>
                    <a:ext cx="13" cy="11"/>
                  </a:xfrm>
                  <a:custGeom>
                    <a:avLst/>
                    <a:gdLst>
                      <a:gd name="T0" fmla="*/ 0 w 13"/>
                      <a:gd name="T1" fmla="*/ 6 h 11"/>
                      <a:gd name="T2" fmla="*/ 0 w 13"/>
                      <a:gd name="T3" fmla="*/ 8 h 11"/>
                      <a:gd name="T4" fmla="*/ 1 w 13"/>
                      <a:gd name="T5" fmla="*/ 10 h 11"/>
                      <a:gd name="T6" fmla="*/ 5 w 13"/>
                      <a:gd name="T7" fmla="*/ 11 h 11"/>
                      <a:gd name="T8" fmla="*/ 6 w 13"/>
                      <a:gd name="T9" fmla="*/ 11 h 11"/>
                      <a:gd name="T10" fmla="*/ 8 w 13"/>
                      <a:gd name="T11" fmla="*/ 11 h 11"/>
                      <a:gd name="T12" fmla="*/ 11 w 13"/>
                      <a:gd name="T13" fmla="*/ 10 h 11"/>
                      <a:gd name="T14" fmla="*/ 13 w 13"/>
                      <a:gd name="T15" fmla="*/ 8 h 11"/>
                      <a:gd name="T16" fmla="*/ 13 w 13"/>
                      <a:gd name="T17" fmla="*/ 6 h 11"/>
                      <a:gd name="T18" fmla="*/ 13 w 13"/>
                      <a:gd name="T19" fmla="*/ 3 h 11"/>
                      <a:gd name="T20" fmla="*/ 11 w 13"/>
                      <a:gd name="T21" fmla="*/ 1 h 11"/>
                      <a:gd name="T22" fmla="*/ 8 w 13"/>
                      <a:gd name="T23" fmla="*/ 0 h 11"/>
                      <a:gd name="T24" fmla="*/ 6 w 13"/>
                      <a:gd name="T25" fmla="*/ 0 h 11"/>
                      <a:gd name="T26" fmla="*/ 5 w 13"/>
                      <a:gd name="T27" fmla="*/ 0 h 11"/>
                      <a:gd name="T28" fmla="*/ 1 w 13"/>
                      <a:gd name="T29" fmla="*/ 1 h 11"/>
                      <a:gd name="T30" fmla="*/ 0 w 13"/>
                      <a:gd name="T31" fmla="*/ 3 h 11"/>
                      <a:gd name="T32" fmla="*/ 0 w 13"/>
                      <a:gd name="T33" fmla="*/ 6 h 11"/>
                      <a:gd name="T34" fmla="*/ 0 w 13"/>
                      <a:gd name="T35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3" h="11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1" y="10"/>
                        </a:lnTo>
                        <a:lnTo>
                          <a:pt x="5" y="11"/>
                        </a:lnTo>
                        <a:lnTo>
                          <a:pt x="6" y="11"/>
                        </a:lnTo>
                        <a:lnTo>
                          <a:pt x="8" y="11"/>
                        </a:lnTo>
                        <a:lnTo>
                          <a:pt x="11" y="10"/>
                        </a:lnTo>
                        <a:lnTo>
                          <a:pt x="13" y="8"/>
                        </a:lnTo>
                        <a:lnTo>
                          <a:pt x="13" y="6"/>
                        </a:lnTo>
                        <a:lnTo>
                          <a:pt x="13" y="3"/>
                        </a:lnTo>
                        <a:lnTo>
                          <a:pt x="11" y="1"/>
                        </a:lnTo>
                        <a:lnTo>
                          <a:pt x="8" y="0"/>
                        </a:lnTo>
                        <a:lnTo>
                          <a:pt x="6" y="0"/>
                        </a:lnTo>
                        <a:lnTo>
                          <a:pt x="5" y="0"/>
                        </a:lnTo>
                        <a:lnTo>
                          <a:pt x="1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2" name="Freeform 142"/>
                  <p:cNvSpPr>
                    <a:spLocks/>
                  </p:cNvSpPr>
                  <p:nvPr/>
                </p:nvSpPr>
                <p:spPr bwMode="auto">
                  <a:xfrm>
                    <a:off x="2484" y="1369"/>
                    <a:ext cx="14" cy="11"/>
                  </a:xfrm>
                  <a:custGeom>
                    <a:avLst/>
                    <a:gdLst>
                      <a:gd name="T0" fmla="*/ 0 w 14"/>
                      <a:gd name="T1" fmla="*/ 6 h 11"/>
                      <a:gd name="T2" fmla="*/ 0 w 14"/>
                      <a:gd name="T3" fmla="*/ 8 h 11"/>
                      <a:gd name="T4" fmla="*/ 2 w 14"/>
                      <a:gd name="T5" fmla="*/ 10 h 11"/>
                      <a:gd name="T6" fmla="*/ 5 w 14"/>
                      <a:gd name="T7" fmla="*/ 11 h 11"/>
                      <a:gd name="T8" fmla="*/ 7 w 14"/>
                      <a:gd name="T9" fmla="*/ 11 h 11"/>
                      <a:gd name="T10" fmla="*/ 9 w 14"/>
                      <a:gd name="T11" fmla="*/ 11 h 11"/>
                      <a:gd name="T12" fmla="*/ 12 w 14"/>
                      <a:gd name="T13" fmla="*/ 10 h 11"/>
                      <a:gd name="T14" fmla="*/ 14 w 14"/>
                      <a:gd name="T15" fmla="*/ 8 h 11"/>
                      <a:gd name="T16" fmla="*/ 14 w 14"/>
                      <a:gd name="T17" fmla="*/ 6 h 11"/>
                      <a:gd name="T18" fmla="*/ 14 w 14"/>
                      <a:gd name="T19" fmla="*/ 3 h 11"/>
                      <a:gd name="T20" fmla="*/ 12 w 14"/>
                      <a:gd name="T21" fmla="*/ 1 h 11"/>
                      <a:gd name="T22" fmla="*/ 9 w 14"/>
                      <a:gd name="T23" fmla="*/ 0 h 11"/>
                      <a:gd name="T24" fmla="*/ 7 w 14"/>
                      <a:gd name="T25" fmla="*/ 0 h 11"/>
                      <a:gd name="T26" fmla="*/ 5 w 14"/>
                      <a:gd name="T27" fmla="*/ 0 h 11"/>
                      <a:gd name="T28" fmla="*/ 2 w 14"/>
                      <a:gd name="T29" fmla="*/ 1 h 11"/>
                      <a:gd name="T30" fmla="*/ 0 w 14"/>
                      <a:gd name="T31" fmla="*/ 3 h 11"/>
                      <a:gd name="T32" fmla="*/ 0 w 14"/>
                      <a:gd name="T33" fmla="*/ 6 h 11"/>
                      <a:gd name="T34" fmla="*/ 0 w 14"/>
                      <a:gd name="T35" fmla="*/ 6 h 1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4" h="11">
                        <a:moveTo>
                          <a:pt x="0" y="6"/>
                        </a:moveTo>
                        <a:lnTo>
                          <a:pt x="0" y="8"/>
                        </a:lnTo>
                        <a:lnTo>
                          <a:pt x="2" y="10"/>
                        </a:lnTo>
                        <a:lnTo>
                          <a:pt x="5" y="11"/>
                        </a:lnTo>
                        <a:lnTo>
                          <a:pt x="7" y="11"/>
                        </a:lnTo>
                        <a:lnTo>
                          <a:pt x="9" y="11"/>
                        </a:lnTo>
                        <a:lnTo>
                          <a:pt x="12" y="10"/>
                        </a:lnTo>
                        <a:lnTo>
                          <a:pt x="14" y="8"/>
                        </a:lnTo>
                        <a:lnTo>
                          <a:pt x="14" y="6"/>
                        </a:lnTo>
                        <a:lnTo>
                          <a:pt x="14" y="3"/>
                        </a:lnTo>
                        <a:lnTo>
                          <a:pt x="12" y="1"/>
                        </a:lnTo>
                        <a:lnTo>
                          <a:pt x="9" y="0"/>
                        </a:lnTo>
                        <a:lnTo>
                          <a:pt x="7" y="0"/>
                        </a:lnTo>
                        <a:lnTo>
                          <a:pt x="5" y="0"/>
                        </a:lnTo>
                        <a:lnTo>
                          <a:pt x="2" y="1"/>
                        </a:lnTo>
                        <a:lnTo>
                          <a:pt x="0" y="3"/>
                        </a:lnTo>
                        <a:lnTo>
                          <a:pt x="0" y="6"/>
                        </a:lnTo>
                        <a:lnTo>
                          <a:pt x="0" y="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3" name="Freeform 143"/>
                  <p:cNvSpPr>
                    <a:spLocks/>
                  </p:cNvSpPr>
                  <p:nvPr/>
                </p:nvSpPr>
                <p:spPr bwMode="auto">
                  <a:xfrm>
                    <a:off x="2220" y="1473"/>
                    <a:ext cx="41" cy="30"/>
                  </a:xfrm>
                  <a:custGeom>
                    <a:avLst/>
                    <a:gdLst>
                      <a:gd name="T0" fmla="*/ 20 w 41"/>
                      <a:gd name="T1" fmla="*/ 0 h 30"/>
                      <a:gd name="T2" fmla="*/ 11 w 41"/>
                      <a:gd name="T3" fmla="*/ 2 h 30"/>
                      <a:gd name="T4" fmla="*/ 5 w 41"/>
                      <a:gd name="T5" fmla="*/ 5 h 30"/>
                      <a:gd name="T6" fmla="*/ 1 w 41"/>
                      <a:gd name="T7" fmla="*/ 9 h 30"/>
                      <a:gd name="T8" fmla="*/ 0 w 41"/>
                      <a:gd name="T9" fmla="*/ 15 h 30"/>
                      <a:gd name="T10" fmla="*/ 1 w 41"/>
                      <a:gd name="T11" fmla="*/ 22 h 30"/>
                      <a:gd name="T12" fmla="*/ 5 w 41"/>
                      <a:gd name="T13" fmla="*/ 25 h 30"/>
                      <a:gd name="T14" fmla="*/ 11 w 41"/>
                      <a:gd name="T15" fmla="*/ 29 h 30"/>
                      <a:gd name="T16" fmla="*/ 20 w 41"/>
                      <a:gd name="T17" fmla="*/ 30 h 30"/>
                      <a:gd name="T18" fmla="*/ 28 w 41"/>
                      <a:gd name="T19" fmla="*/ 29 h 30"/>
                      <a:gd name="T20" fmla="*/ 35 w 41"/>
                      <a:gd name="T21" fmla="*/ 25 h 30"/>
                      <a:gd name="T22" fmla="*/ 40 w 41"/>
                      <a:gd name="T23" fmla="*/ 22 h 30"/>
                      <a:gd name="T24" fmla="*/ 41 w 41"/>
                      <a:gd name="T25" fmla="*/ 15 h 30"/>
                      <a:gd name="T26" fmla="*/ 40 w 41"/>
                      <a:gd name="T27" fmla="*/ 9 h 30"/>
                      <a:gd name="T28" fmla="*/ 35 w 41"/>
                      <a:gd name="T29" fmla="*/ 5 h 30"/>
                      <a:gd name="T30" fmla="*/ 28 w 41"/>
                      <a:gd name="T31" fmla="*/ 2 h 30"/>
                      <a:gd name="T32" fmla="*/ 20 w 41"/>
                      <a:gd name="T33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1" h="30">
                        <a:moveTo>
                          <a:pt x="20" y="0"/>
                        </a:moveTo>
                        <a:lnTo>
                          <a:pt x="11" y="2"/>
                        </a:lnTo>
                        <a:lnTo>
                          <a:pt x="5" y="5"/>
                        </a:lnTo>
                        <a:lnTo>
                          <a:pt x="1" y="9"/>
                        </a:lnTo>
                        <a:lnTo>
                          <a:pt x="0" y="15"/>
                        </a:lnTo>
                        <a:lnTo>
                          <a:pt x="1" y="22"/>
                        </a:lnTo>
                        <a:lnTo>
                          <a:pt x="5" y="25"/>
                        </a:lnTo>
                        <a:lnTo>
                          <a:pt x="11" y="29"/>
                        </a:lnTo>
                        <a:lnTo>
                          <a:pt x="20" y="30"/>
                        </a:lnTo>
                        <a:lnTo>
                          <a:pt x="28" y="29"/>
                        </a:lnTo>
                        <a:lnTo>
                          <a:pt x="35" y="25"/>
                        </a:lnTo>
                        <a:lnTo>
                          <a:pt x="40" y="22"/>
                        </a:lnTo>
                        <a:lnTo>
                          <a:pt x="41" y="15"/>
                        </a:lnTo>
                        <a:lnTo>
                          <a:pt x="40" y="9"/>
                        </a:lnTo>
                        <a:lnTo>
                          <a:pt x="35" y="5"/>
                        </a:lnTo>
                        <a:lnTo>
                          <a:pt x="28" y="2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4" name="Freeform 144"/>
                  <p:cNvSpPr>
                    <a:spLocks/>
                  </p:cNvSpPr>
                  <p:nvPr/>
                </p:nvSpPr>
                <p:spPr bwMode="auto">
                  <a:xfrm>
                    <a:off x="2158" y="1161"/>
                    <a:ext cx="90" cy="63"/>
                  </a:xfrm>
                  <a:custGeom>
                    <a:avLst/>
                    <a:gdLst>
                      <a:gd name="T0" fmla="*/ 0 w 90"/>
                      <a:gd name="T1" fmla="*/ 63 h 63"/>
                      <a:gd name="T2" fmla="*/ 5 w 90"/>
                      <a:gd name="T3" fmla="*/ 58 h 63"/>
                      <a:gd name="T4" fmla="*/ 12 w 90"/>
                      <a:gd name="T5" fmla="*/ 50 h 63"/>
                      <a:gd name="T6" fmla="*/ 22 w 90"/>
                      <a:gd name="T7" fmla="*/ 40 h 63"/>
                      <a:gd name="T8" fmla="*/ 33 w 90"/>
                      <a:gd name="T9" fmla="*/ 28 h 63"/>
                      <a:gd name="T10" fmla="*/ 45 w 90"/>
                      <a:gd name="T11" fmla="*/ 18 h 63"/>
                      <a:gd name="T12" fmla="*/ 55 w 90"/>
                      <a:gd name="T13" fmla="*/ 8 h 63"/>
                      <a:gd name="T14" fmla="*/ 65 w 90"/>
                      <a:gd name="T15" fmla="*/ 1 h 63"/>
                      <a:gd name="T16" fmla="*/ 73 w 90"/>
                      <a:gd name="T17" fmla="*/ 0 h 63"/>
                      <a:gd name="T18" fmla="*/ 83 w 90"/>
                      <a:gd name="T19" fmla="*/ 1 h 63"/>
                      <a:gd name="T20" fmla="*/ 88 w 90"/>
                      <a:gd name="T21" fmla="*/ 3 h 63"/>
                      <a:gd name="T22" fmla="*/ 90 w 90"/>
                      <a:gd name="T23" fmla="*/ 5 h 63"/>
                      <a:gd name="T24" fmla="*/ 87 w 90"/>
                      <a:gd name="T25" fmla="*/ 6 h 63"/>
                      <a:gd name="T26" fmla="*/ 80 w 90"/>
                      <a:gd name="T27" fmla="*/ 8 h 63"/>
                      <a:gd name="T28" fmla="*/ 68 w 90"/>
                      <a:gd name="T29" fmla="*/ 15 h 63"/>
                      <a:gd name="T30" fmla="*/ 53 w 90"/>
                      <a:gd name="T31" fmla="*/ 25 h 63"/>
                      <a:gd name="T32" fmla="*/ 38 w 90"/>
                      <a:gd name="T33" fmla="*/ 38 h 63"/>
                      <a:gd name="T34" fmla="*/ 23 w 90"/>
                      <a:gd name="T35" fmla="*/ 50 h 63"/>
                      <a:gd name="T36" fmla="*/ 10 w 90"/>
                      <a:gd name="T37" fmla="*/ 58 h 63"/>
                      <a:gd name="T38" fmla="*/ 3 w 90"/>
                      <a:gd name="T39" fmla="*/ 61 h 63"/>
                      <a:gd name="T40" fmla="*/ 0 w 90"/>
                      <a:gd name="T41" fmla="*/ 63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0" h="63">
                        <a:moveTo>
                          <a:pt x="0" y="63"/>
                        </a:moveTo>
                        <a:lnTo>
                          <a:pt x="5" y="58"/>
                        </a:lnTo>
                        <a:lnTo>
                          <a:pt x="12" y="50"/>
                        </a:lnTo>
                        <a:lnTo>
                          <a:pt x="22" y="40"/>
                        </a:lnTo>
                        <a:lnTo>
                          <a:pt x="33" y="28"/>
                        </a:lnTo>
                        <a:lnTo>
                          <a:pt x="45" y="18"/>
                        </a:lnTo>
                        <a:lnTo>
                          <a:pt x="55" y="8"/>
                        </a:lnTo>
                        <a:lnTo>
                          <a:pt x="65" y="1"/>
                        </a:lnTo>
                        <a:lnTo>
                          <a:pt x="73" y="0"/>
                        </a:lnTo>
                        <a:lnTo>
                          <a:pt x="83" y="1"/>
                        </a:lnTo>
                        <a:lnTo>
                          <a:pt x="88" y="3"/>
                        </a:lnTo>
                        <a:lnTo>
                          <a:pt x="90" y="5"/>
                        </a:lnTo>
                        <a:lnTo>
                          <a:pt x="87" y="6"/>
                        </a:lnTo>
                        <a:lnTo>
                          <a:pt x="80" y="8"/>
                        </a:lnTo>
                        <a:lnTo>
                          <a:pt x="68" y="15"/>
                        </a:lnTo>
                        <a:lnTo>
                          <a:pt x="53" y="25"/>
                        </a:lnTo>
                        <a:lnTo>
                          <a:pt x="38" y="38"/>
                        </a:lnTo>
                        <a:lnTo>
                          <a:pt x="23" y="50"/>
                        </a:lnTo>
                        <a:lnTo>
                          <a:pt x="10" y="58"/>
                        </a:lnTo>
                        <a:lnTo>
                          <a:pt x="3" y="61"/>
                        </a:lnTo>
                        <a:lnTo>
                          <a:pt x="0" y="63"/>
                        </a:lnTo>
                        <a:close/>
                      </a:path>
                    </a:pathLst>
                  </a:custGeom>
                  <a:solidFill>
                    <a:srgbClr val="F7E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5" name="Freeform 145"/>
                  <p:cNvSpPr>
                    <a:spLocks/>
                  </p:cNvSpPr>
                  <p:nvPr/>
                </p:nvSpPr>
                <p:spPr bwMode="auto">
                  <a:xfrm>
                    <a:off x="2260" y="1169"/>
                    <a:ext cx="95" cy="40"/>
                  </a:xfrm>
                  <a:custGeom>
                    <a:avLst/>
                    <a:gdLst>
                      <a:gd name="T0" fmla="*/ 0 w 95"/>
                      <a:gd name="T1" fmla="*/ 40 h 40"/>
                      <a:gd name="T2" fmla="*/ 1 w 95"/>
                      <a:gd name="T3" fmla="*/ 38 h 40"/>
                      <a:gd name="T4" fmla="*/ 5 w 95"/>
                      <a:gd name="T5" fmla="*/ 37 h 40"/>
                      <a:gd name="T6" fmla="*/ 10 w 95"/>
                      <a:gd name="T7" fmla="*/ 33 h 40"/>
                      <a:gd name="T8" fmla="*/ 18 w 95"/>
                      <a:gd name="T9" fmla="*/ 28 h 40"/>
                      <a:gd name="T10" fmla="*/ 26 w 95"/>
                      <a:gd name="T11" fmla="*/ 23 h 40"/>
                      <a:gd name="T12" fmla="*/ 36 w 95"/>
                      <a:gd name="T13" fmla="*/ 17 h 40"/>
                      <a:gd name="T14" fmla="*/ 46 w 95"/>
                      <a:gd name="T15" fmla="*/ 13 h 40"/>
                      <a:gd name="T16" fmla="*/ 56 w 95"/>
                      <a:gd name="T17" fmla="*/ 8 h 40"/>
                      <a:gd name="T18" fmla="*/ 75 w 95"/>
                      <a:gd name="T19" fmla="*/ 2 h 40"/>
                      <a:gd name="T20" fmla="*/ 86 w 95"/>
                      <a:gd name="T21" fmla="*/ 0 h 40"/>
                      <a:gd name="T22" fmla="*/ 93 w 95"/>
                      <a:gd name="T23" fmla="*/ 2 h 40"/>
                      <a:gd name="T24" fmla="*/ 95 w 95"/>
                      <a:gd name="T25" fmla="*/ 3 h 40"/>
                      <a:gd name="T26" fmla="*/ 93 w 95"/>
                      <a:gd name="T27" fmla="*/ 5 h 40"/>
                      <a:gd name="T28" fmla="*/ 88 w 95"/>
                      <a:gd name="T29" fmla="*/ 7 h 40"/>
                      <a:gd name="T30" fmla="*/ 81 w 95"/>
                      <a:gd name="T31" fmla="*/ 10 h 40"/>
                      <a:gd name="T32" fmla="*/ 73 w 95"/>
                      <a:gd name="T33" fmla="*/ 13 h 40"/>
                      <a:gd name="T34" fmla="*/ 63 w 95"/>
                      <a:gd name="T35" fmla="*/ 17 h 40"/>
                      <a:gd name="T36" fmla="*/ 53 w 95"/>
                      <a:gd name="T37" fmla="*/ 20 h 40"/>
                      <a:gd name="T38" fmla="*/ 43 w 95"/>
                      <a:gd name="T39" fmla="*/ 23 h 40"/>
                      <a:gd name="T40" fmla="*/ 35 w 95"/>
                      <a:gd name="T41" fmla="*/ 28 h 40"/>
                      <a:gd name="T42" fmla="*/ 21 w 95"/>
                      <a:gd name="T43" fmla="*/ 35 h 40"/>
                      <a:gd name="T44" fmla="*/ 11 w 95"/>
                      <a:gd name="T45" fmla="*/ 38 h 40"/>
                      <a:gd name="T46" fmla="*/ 3 w 95"/>
                      <a:gd name="T47" fmla="*/ 40 h 40"/>
                      <a:gd name="T48" fmla="*/ 0 w 95"/>
                      <a:gd name="T49" fmla="*/ 4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95" h="40">
                        <a:moveTo>
                          <a:pt x="0" y="40"/>
                        </a:moveTo>
                        <a:lnTo>
                          <a:pt x="1" y="38"/>
                        </a:lnTo>
                        <a:lnTo>
                          <a:pt x="5" y="37"/>
                        </a:lnTo>
                        <a:lnTo>
                          <a:pt x="10" y="33"/>
                        </a:lnTo>
                        <a:lnTo>
                          <a:pt x="18" y="28"/>
                        </a:lnTo>
                        <a:lnTo>
                          <a:pt x="26" y="23"/>
                        </a:lnTo>
                        <a:lnTo>
                          <a:pt x="36" y="17"/>
                        </a:lnTo>
                        <a:lnTo>
                          <a:pt x="46" y="13"/>
                        </a:lnTo>
                        <a:lnTo>
                          <a:pt x="56" y="8"/>
                        </a:lnTo>
                        <a:lnTo>
                          <a:pt x="75" y="2"/>
                        </a:lnTo>
                        <a:lnTo>
                          <a:pt x="86" y="0"/>
                        </a:lnTo>
                        <a:lnTo>
                          <a:pt x="93" y="2"/>
                        </a:lnTo>
                        <a:lnTo>
                          <a:pt x="95" y="3"/>
                        </a:lnTo>
                        <a:lnTo>
                          <a:pt x="93" y="5"/>
                        </a:lnTo>
                        <a:lnTo>
                          <a:pt x="88" y="7"/>
                        </a:lnTo>
                        <a:lnTo>
                          <a:pt x="81" y="10"/>
                        </a:lnTo>
                        <a:lnTo>
                          <a:pt x="73" y="13"/>
                        </a:lnTo>
                        <a:lnTo>
                          <a:pt x="63" y="17"/>
                        </a:lnTo>
                        <a:lnTo>
                          <a:pt x="53" y="20"/>
                        </a:lnTo>
                        <a:lnTo>
                          <a:pt x="43" y="23"/>
                        </a:lnTo>
                        <a:lnTo>
                          <a:pt x="35" y="28"/>
                        </a:lnTo>
                        <a:lnTo>
                          <a:pt x="21" y="35"/>
                        </a:lnTo>
                        <a:lnTo>
                          <a:pt x="11" y="38"/>
                        </a:lnTo>
                        <a:lnTo>
                          <a:pt x="3" y="40"/>
                        </a:lnTo>
                        <a:lnTo>
                          <a:pt x="0" y="40"/>
                        </a:lnTo>
                        <a:close/>
                      </a:path>
                    </a:pathLst>
                  </a:custGeom>
                  <a:solidFill>
                    <a:srgbClr val="F7E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6" name="Freeform 146"/>
                  <p:cNvSpPr>
                    <a:spLocks/>
                  </p:cNvSpPr>
                  <p:nvPr/>
                </p:nvSpPr>
                <p:spPr bwMode="auto">
                  <a:xfrm>
                    <a:off x="1903" y="1460"/>
                    <a:ext cx="67" cy="67"/>
                  </a:xfrm>
                  <a:custGeom>
                    <a:avLst/>
                    <a:gdLst>
                      <a:gd name="T0" fmla="*/ 34 w 67"/>
                      <a:gd name="T1" fmla="*/ 0 h 67"/>
                      <a:gd name="T2" fmla="*/ 20 w 67"/>
                      <a:gd name="T3" fmla="*/ 3 h 67"/>
                      <a:gd name="T4" fmla="*/ 10 w 67"/>
                      <a:gd name="T5" fmla="*/ 10 h 67"/>
                      <a:gd name="T6" fmla="*/ 4 w 67"/>
                      <a:gd name="T7" fmla="*/ 20 h 67"/>
                      <a:gd name="T8" fmla="*/ 0 w 67"/>
                      <a:gd name="T9" fmla="*/ 33 h 67"/>
                      <a:gd name="T10" fmla="*/ 4 w 67"/>
                      <a:gd name="T11" fmla="*/ 47 h 67"/>
                      <a:gd name="T12" fmla="*/ 10 w 67"/>
                      <a:gd name="T13" fmla="*/ 57 h 67"/>
                      <a:gd name="T14" fmla="*/ 20 w 67"/>
                      <a:gd name="T15" fmla="*/ 63 h 67"/>
                      <a:gd name="T16" fmla="*/ 34 w 67"/>
                      <a:gd name="T17" fmla="*/ 67 h 67"/>
                      <a:gd name="T18" fmla="*/ 47 w 67"/>
                      <a:gd name="T19" fmla="*/ 63 h 67"/>
                      <a:gd name="T20" fmla="*/ 57 w 67"/>
                      <a:gd name="T21" fmla="*/ 57 h 67"/>
                      <a:gd name="T22" fmla="*/ 64 w 67"/>
                      <a:gd name="T23" fmla="*/ 47 h 67"/>
                      <a:gd name="T24" fmla="*/ 67 w 67"/>
                      <a:gd name="T25" fmla="*/ 33 h 67"/>
                      <a:gd name="T26" fmla="*/ 64 w 67"/>
                      <a:gd name="T27" fmla="*/ 20 h 67"/>
                      <a:gd name="T28" fmla="*/ 57 w 67"/>
                      <a:gd name="T29" fmla="*/ 10 h 67"/>
                      <a:gd name="T30" fmla="*/ 47 w 67"/>
                      <a:gd name="T31" fmla="*/ 3 h 67"/>
                      <a:gd name="T32" fmla="*/ 34 w 67"/>
                      <a:gd name="T33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7" h="67">
                        <a:moveTo>
                          <a:pt x="34" y="0"/>
                        </a:moveTo>
                        <a:lnTo>
                          <a:pt x="20" y="3"/>
                        </a:lnTo>
                        <a:lnTo>
                          <a:pt x="10" y="10"/>
                        </a:lnTo>
                        <a:lnTo>
                          <a:pt x="4" y="20"/>
                        </a:lnTo>
                        <a:lnTo>
                          <a:pt x="0" y="33"/>
                        </a:lnTo>
                        <a:lnTo>
                          <a:pt x="4" y="47"/>
                        </a:lnTo>
                        <a:lnTo>
                          <a:pt x="10" y="57"/>
                        </a:lnTo>
                        <a:lnTo>
                          <a:pt x="20" y="63"/>
                        </a:lnTo>
                        <a:lnTo>
                          <a:pt x="34" y="67"/>
                        </a:lnTo>
                        <a:lnTo>
                          <a:pt x="47" y="63"/>
                        </a:lnTo>
                        <a:lnTo>
                          <a:pt x="57" y="57"/>
                        </a:lnTo>
                        <a:lnTo>
                          <a:pt x="64" y="47"/>
                        </a:lnTo>
                        <a:lnTo>
                          <a:pt x="67" y="33"/>
                        </a:lnTo>
                        <a:lnTo>
                          <a:pt x="64" y="20"/>
                        </a:lnTo>
                        <a:lnTo>
                          <a:pt x="57" y="10"/>
                        </a:lnTo>
                        <a:lnTo>
                          <a:pt x="47" y="3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D351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7" name="Freeform 147"/>
                  <p:cNvSpPr>
                    <a:spLocks/>
                  </p:cNvSpPr>
                  <p:nvPr/>
                </p:nvSpPr>
                <p:spPr bwMode="auto">
                  <a:xfrm>
                    <a:off x="1903" y="1460"/>
                    <a:ext cx="65" cy="65"/>
                  </a:xfrm>
                  <a:custGeom>
                    <a:avLst/>
                    <a:gdLst>
                      <a:gd name="T0" fmla="*/ 34 w 65"/>
                      <a:gd name="T1" fmla="*/ 0 h 65"/>
                      <a:gd name="T2" fmla="*/ 20 w 65"/>
                      <a:gd name="T3" fmla="*/ 3 h 65"/>
                      <a:gd name="T4" fmla="*/ 10 w 65"/>
                      <a:gd name="T5" fmla="*/ 10 h 65"/>
                      <a:gd name="T6" fmla="*/ 4 w 65"/>
                      <a:gd name="T7" fmla="*/ 20 h 65"/>
                      <a:gd name="T8" fmla="*/ 0 w 65"/>
                      <a:gd name="T9" fmla="*/ 32 h 65"/>
                      <a:gd name="T10" fmla="*/ 4 w 65"/>
                      <a:gd name="T11" fmla="*/ 45 h 65"/>
                      <a:gd name="T12" fmla="*/ 10 w 65"/>
                      <a:gd name="T13" fmla="*/ 55 h 65"/>
                      <a:gd name="T14" fmla="*/ 20 w 65"/>
                      <a:gd name="T15" fmla="*/ 62 h 65"/>
                      <a:gd name="T16" fmla="*/ 34 w 65"/>
                      <a:gd name="T17" fmla="*/ 65 h 65"/>
                      <a:gd name="T18" fmla="*/ 45 w 65"/>
                      <a:gd name="T19" fmla="*/ 62 h 65"/>
                      <a:gd name="T20" fmla="*/ 55 w 65"/>
                      <a:gd name="T21" fmla="*/ 55 h 65"/>
                      <a:gd name="T22" fmla="*/ 62 w 65"/>
                      <a:gd name="T23" fmla="*/ 45 h 65"/>
                      <a:gd name="T24" fmla="*/ 65 w 65"/>
                      <a:gd name="T25" fmla="*/ 32 h 65"/>
                      <a:gd name="T26" fmla="*/ 62 w 65"/>
                      <a:gd name="T27" fmla="*/ 20 h 65"/>
                      <a:gd name="T28" fmla="*/ 55 w 65"/>
                      <a:gd name="T29" fmla="*/ 10 h 65"/>
                      <a:gd name="T30" fmla="*/ 45 w 65"/>
                      <a:gd name="T31" fmla="*/ 3 h 65"/>
                      <a:gd name="T32" fmla="*/ 34 w 65"/>
                      <a:gd name="T33" fmla="*/ 0 h 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5" h="65">
                        <a:moveTo>
                          <a:pt x="34" y="0"/>
                        </a:moveTo>
                        <a:lnTo>
                          <a:pt x="20" y="3"/>
                        </a:lnTo>
                        <a:lnTo>
                          <a:pt x="10" y="10"/>
                        </a:lnTo>
                        <a:lnTo>
                          <a:pt x="4" y="20"/>
                        </a:lnTo>
                        <a:lnTo>
                          <a:pt x="0" y="32"/>
                        </a:lnTo>
                        <a:lnTo>
                          <a:pt x="4" y="45"/>
                        </a:lnTo>
                        <a:lnTo>
                          <a:pt x="10" y="55"/>
                        </a:lnTo>
                        <a:lnTo>
                          <a:pt x="20" y="62"/>
                        </a:lnTo>
                        <a:lnTo>
                          <a:pt x="34" y="65"/>
                        </a:lnTo>
                        <a:lnTo>
                          <a:pt x="45" y="62"/>
                        </a:lnTo>
                        <a:lnTo>
                          <a:pt x="55" y="55"/>
                        </a:lnTo>
                        <a:lnTo>
                          <a:pt x="62" y="45"/>
                        </a:lnTo>
                        <a:lnTo>
                          <a:pt x="65" y="32"/>
                        </a:lnTo>
                        <a:lnTo>
                          <a:pt x="62" y="20"/>
                        </a:lnTo>
                        <a:lnTo>
                          <a:pt x="55" y="10"/>
                        </a:lnTo>
                        <a:lnTo>
                          <a:pt x="45" y="3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D863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8" name="Freeform 148"/>
                  <p:cNvSpPr>
                    <a:spLocks/>
                  </p:cNvSpPr>
                  <p:nvPr/>
                </p:nvSpPr>
                <p:spPr bwMode="auto">
                  <a:xfrm>
                    <a:off x="1905" y="1462"/>
                    <a:ext cx="62" cy="60"/>
                  </a:xfrm>
                  <a:custGeom>
                    <a:avLst/>
                    <a:gdLst>
                      <a:gd name="T0" fmla="*/ 30 w 62"/>
                      <a:gd name="T1" fmla="*/ 0 h 60"/>
                      <a:gd name="T2" fmla="*/ 18 w 62"/>
                      <a:gd name="T3" fmla="*/ 1 h 60"/>
                      <a:gd name="T4" fmla="*/ 8 w 62"/>
                      <a:gd name="T5" fmla="*/ 8 h 60"/>
                      <a:gd name="T6" fmla="*/ 2 w 62"/>
                      <a:gd name="T7" fmla="*/ 18 h 60"/>
                      <a:gd name="T8" fmla="*/ 0 w 62"/>
                      <a:gd name="T9" fmla="*/ 30 h 60"/>
                      <a:gd name="T10" fmla="*/ 2 w 62"/>
                      <a:gd name="T11" fmla="*/ 41 h 60"/>
                      <a:gd name="T12" fmla="*/ 8 w 62"/>
                      <a:gd name="T13" fmla="*/ 51 h 60"/>
                      <a:gd name="T14" fmla="*/ 18 w 62"/>
                      <a:gd name="T15" fmla="*/ 58 h 60"/>
                      <a:gd name="T16" fmla="*/ 30 w 62"/>
                      <a:gd name="T17" fmla="*/ 60 h 60"/>
                      <a:gd name="T18" fmla="*/ 43 w 62"/>
                      <a:gd name="T19" fmla="*/ 58 h 60"/>
                      <a:gd name="T20" fmla="*/ 53 w 62"/>
                      <a:gd name="T21" fmla="*/ 51 h 60"/>
                      <a:gd name="T22" fmla="*/ 60 w 62"/>
                      <a:gd name="T23" fmla="*/ 41 h 60"/>
                      <a:gd name="T24" fmla="*/ 62 w 62"/>
                      <a:gd name="T25" fmla="*/ 30 h 60"/>
                      <a:gd name="T26" fmla="*/ 60 w 62"/>
                      <a:gd name="T27" fmla="*/ 18 h 60"/>
                      <a:gd name="T28" fmla="*/ 53 w 62"/>
                      <a:gd name="T29" fmla="*/ 8 h 60"/>
                      <a:gd name="T30" fmla="*/ 43 w 62"/>
                      <a:gd name="T31" fmla="*/ 1 h 60"/>
                      <a:gd name="T32" fmla="*/ 30 w 62"/>
                      <a:gd name="T33" fmla="*/ 0 h 6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62" h="60">
                        <a:moveTo>
                          <a:pt x="30" y="0"/>
                        </a:moveTo>
                        <a:lnTo>
                          <a:pt x="18" y="1"/>
                        </a:lnTo>
                        <a:lnTo>
                          <a:pt x="8" y="8"/>
                        </a:lnTo>
                        <a:lnTo>
                          <a:pt x="2" y="18"/>
                        </a:lnTo>
                        <a:lnTo>
                          <a:pt x="0" y="30"/>
                        </a:lnTo>
                        <a:lnTo>
                          <a:pt x="2" y="41"/>
                        </a:lnTo>
                        <a:lnTo>
                          <a:pt x="8" y="51"/>
                        </a:lnTo>
                        <a:lnTo>
                          <a:pt x="18" y="58"/>
                        </a:lnTo>
                        <a:lnTo>
                          <a:pt x="30" y="60"/>
                        </a:lnTo>
                        <a:lnTo>
                          <a:pt x="43" y="58"/>
                        </a:lnTo>
                        <a:lnTo>
                          <a:pt x="53" y="51"/>
                        </a:lnTo>
                        <a:lnTo>
                          <a:pt x="60" y="41"/>
                        </a:lnTo>
                        <a:lnTo>
                          <a:pt x="62" y="30"/>
                        </a:lnTo>
                        <a:lnTo>
                          <a:pt x="60" y="18"/>
                        </a:lnTo>
                        <a:lnTo>
                          <a:pt x="53" y="8"/>
                        </a:lnTo>
                        <a:lnTo>
                          <a:pt x="43" y="1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DB72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89" name="Freeform 149"/>
                  <p:cNvSpPr>
                    <a:spLocks/>
                  </p:cNvSpPr>
                  <p:nvPr/>
                </p:nvSpPr>
                <p:spPr bwMode="auto">
                  <a:xfrm>
                    <a:off x="1907" y="1462"/>
                    <a:ext cx="58" cy="58"/>
                  </a:xfrm>
                  <a:custGeom>
                    <a:avLst/>
                    <a:gdLst>
                      <a:gd name="T0" fmla="*/ 28 w 58"/>
                      <a:gd name="T1" fmla="*/ 0 h 58"/>
                      <a:gd name="T2" fmla="*/ 18 w 58"/>
                      <a:gd name="T3" fmla="*/ 1 h 58"/>
                      <a:gd name="T4" fmla="*/ 8 w 58"/>
                      <a:gd name="T5" fmla="*/ 8 h 58"/>
                      <a:gd name="T6" fmla="*/ 1 w 58"/>
                      <a:gd name="T7" fmla="*/ 18 h 58"/>
                      <a:gd name="T8" fmla="*/ 0 w 58"/>
                      <a:gd name="T9" fmla="*/ 30 h 58"/>
                      <a:gd name="T10" fmla="*/ 1 w 58"/>
                      <a:gd name="T11" fmla="*/ 40 h 58"/>
                      <a:gd name="T12" fmla="*/ 8 w 58"/>
                      <a:gd name="T13" fmla="*/ 50 h 58"/>
                      <a:gd name="T14" fmla="*/ 18 w 58"/>
                      <a:gd name="T15" fmla="*/ 56 h 58"/>
                      <a:gd name="T16" fmla="*/ 28 w 58"/>
                      <a:gd name="T17" fmla="*/ 58 h 58"/>
                      <a:gd name="T18" fmla="*/ 40 w 58"/>
                      <a:gd name="T19" fmla="*/ 56 h 58"/>
                      <a:gd name="T20" fmla="*/ 50 w 58"/>
                      <a:gd name="T21" fmla="*/ 50 h 58"/>
                      <a:gd name="T22" fmla="*/ 56 w 58"/>
                      <a:gd name="T23" fmla="*/ 40 h 58"/>
                      <a:gd name="T24" fmla="*/ 58 w 58"/>
                      <a:gd name="T25" fmla="*/ 30 h 58"/>
                      <a:gd name="T26" fmla="*/ 56 w 58"/>
                      <a:gd name="T27" fmla="*/ 18 h 58"/>
                      <a:gd name="T28" fmla="*/ 50 w 58"/>
                      <a:gd name="T29" fmla="*/ 8 h 58"/>
                      <a:gd name="T30" fmla="*/ 40 w 58"/>
                      <a:gd name="T31" fmla="*/ 1 h 58"/>
                      <a:gd name="T32" fmla="*/ 28 w 58"/>
                      <a:gd name="T33" fmla="*/ 0 h 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8" h="58">
                        <a:moveTo>
                          <a:pt x="28" y="0"/>
                        </a:moveTo>
                        <a:lnTo>
                          <a:pt x="18" y="1"/>
                        </a:lnTo>
                        <a:lnTo>
                          <a:pt x="8" y="8"/>
                        </a:lnTo>
                        <a:lnTo>
                          <a:pt x="1" y="18"/>
                        </a:lnTo>
                        <a:lnTo>
                          <a:pt x="0" y="30"/>
                        </a:lnTo>
                        <a:lnTo>
                          <a:pt x="1" y="40"/>
                        </a:lnTo>
                        <a:lnTo>
                          <a:pt x="8" y="50"/>
                        </a:lnTo>
                        <a:lnTo>
                          <a:pt x="18" y="56"/>
                        </a:lnTo>
                        <a:lnTo>
                          <a:pt x="28" y="58"/>
                        </a:lnTo>
                        <a:lnTo>
                          <a:pt x="40" y="56"/>
                        </a:lnTo>
                        <a:lnTo>
                          <a:pt x="50" y="50"/>
                        </a:lnTo>
                        <a:lnTo>
                          <a:pt x="56" y="40"/>
                        </a:lnTo>
                        <a:lnTo>
                          <a:pt x="58" y="30"/>
                        </a:lnTo>
                        <a:lnTo>
                          <a:pt x="56" y="18"/>
                        </a:lnTo>
                        <a:lnTo>
                          <a:pt x="50" y="8"/>
                        </a:lnTo>
                        <a:lnTo>
                          <a:pt x="40" y="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E084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0" name="Freeform 150"/>
                  <p:cNvSpPr>
                    <a:spLocks/>
                  </p:cNvSpPr>
                  <p:nvPr/>
                </p:nvSpPr>
                <p:spPr bwMode="auto">
                  <a:xfrm>
                    <a:off x="1907" y="1463"/>
                    <a:ext cx="56" cy="55"/>
                  </a:xfrm>
                  <a:custGeom>
                    <a:avLst/>
                    <a:gdLst>
                      <a:gd name="T0" fmla="*/ 28 w 56"/>
                      <a:gd name="T1" fmla="*/ 0 h 55"/>
                      <a:gd name="T2" fmla="*/ 18 w 56"/>
                      <a:gd name="T3" fmla="*/ 2 h 55"/>
                      <a:gd name="T4" fmla="*/ 8 w 56"/>
                      <a:gd name="T5" fmla="*/ 9 h 55"/>
                      <a:gd name="T6" fmla="*/ 1 w 56"/>
                      <a:gd name="T7" fmla="*/ 17 h 55"/>
                      <a:gd name="T8" fmla="*/ 0 w 56"/>
                      <a:gd name="T9" fmla="*/ 27 h 55"/>
                      <a:gd name="T10" fmla="*/ 1 w 56"/>
                      <a:gd name="T11" fmla="*/ 39 h 55"/>
                      <a:gd name="T12" fmla="*/ 8 w 56"/>
                      <a:gd name="T13" fmla="*/ 47 h 55"/>
                      <a:gd name="T14" fmla="*/ 18 w 56"/>
                      <a:gd name="T15" fmla="*/ 54 h 55"/>
                      <a:gd name="T16" fmla="*/ 28 w 56"/>
                      <a:gd name="T17" fmla="*/ 55 h 55"/>
                      <a:gd name="T18" fmla="*/ 38 w 56"/>
                      <a:gd name="T19" fmla="*/ 54 h 55"/>
                      <a:gd name="T20" fmla="*/ 48 w 56"/>
                      <a:gd name="T21" fmla="*/ 47 h 55"/>
                      <a:gd name="T22" fmla="*/ 55 w 56"/>
                      <a:gd name="T23" fmla="*/ 39 h 55"/>
                      <a:gd name="T24" fmla="*/ 56 w 56"/>
                      <a:gd name="T25" fmla="*/ 27 h 55"/>
                      <a:gd name="T26" fmla="*/ 55 w 56"/>
                      <a:gd name="T27" fmla="*/ 17 h 55"/>
                      <a:gd name="T28" fmla="*/ 48 w 56"/>
                      <a:gd name="T29" fmla="*/ 9 h 55"/>
                      <a:gd name="T30" fmla="*/ 38 w 56"/>
                      <a:gd name="T31" fmla="*/ 2 h 55"/>
                      <a:gd name="T32" fmla="*/ 28 w 56"/>
                      <a:gd name="T33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6" h="55">
                        <a:moveTo>
                          <a:pt x="28" y="0"/>
                        </a:moveTo>
                        <a:lnTo>
                          <a:pt x="18" y="2"/>
                        </a:lnTo>
                        <a:lnTo>
                          <a:pt x="8" y="9"/>
                        </a:lnTo>
                        <a:lnTo>
                          <a:pt x="1" y="17"/>
                        </a:lnTo>
                        <a:lnTo>
                          <a:pt x="0" y="27"/>
                        </a:lnTo>
                        <a:lnTo>
                          <a:pt x="1" y="39"/>
                        </a:lnTo>
                        <a:lnTo>
                          <a:pt x="8" y="47"/>
                        </a:lnTo>
                        <a:lnTo>
                          <a:pt x="18" y="54"/>
                        </a:lnTo>
                        <a:lnTo>
                          <a:pt x="28" y="55"/>
                        </a:lnTo>
                        <a:lnTo>
                          <a:pt x="38" y="54"/>
                        </a:lnTo>
                        <a:lnTo>
                          <a:pt x="48" y="47"/>
                        </a:lnTo>
                        <a:lnTo>
                          <a:pt x="55" y="39"/>
                        </a:lnTo>
                        <a:lnTo>
                          <a:pt x="56" y="27"/>
                        </a:lnTo>
                        <a:lnTo>
                          <a:pt x="55" y="17"/>
                        </a:lnTo>
                        <a:lnTo>
                          <a:pt x="48" y="9"/>
                        </a:lnTo>
                        <a:lnTo>
                          <a:pt x="38" y="2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E59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1" name="Freeform 151"/>
                  <p:cNvSpPr>
                    <a:spLocks/>
                  </p:cNvSpPr>
                  <p:nvPr/>
                </p:nvSpPr>
                <p:spPr bwMode="auto">
                  <a:xfrm>
                    <a:off x="1908" y="1463"/>
                    <a:ext cx="52" cy="54"/>
                  </a:xfrm>
                  <a:custGeom>
                    <a:avLst/>
                    <a:gdLst>
                      <a:gd name="T0" fmla="*/ 27 w 52"/>
                      <a:gd name="T1" fmla="*/ 0 h 54"/>
                      <a:gd name="T2" fmla="*/ 17 w 52"/>
                      <a:gd name="T3" fmla="*/ 2 h 54"/>
                      <a:gd name="T4" fmla="*/ 9 w 52"/>
                      <a:gd name="T5" fmla="*/ 9 h 54"/>
                      <a:gd name="T6" fmla="*/ 2 w 52"/>
                      <a:gd name="T7" fmla="*/ 17 h 54"/>
                      <a:gd name="T8" fmla="*/ 0 w 52"/>
                      <a:gd name="T9" fmla="*/ 27 h 54"/>
                      <a:gd name="T10" fmla="*/ 2 w 52"/>
                      <a:gd name="T11" fmla="*/ 37 h 54"/>
                      <a:gd name="T12" fmla="*/ 9 w 52"/>
                      <a:gd name="T13" fmla="*/ 45 h 54"/>
                      <a:gd name="T14" fmla="*/ 17 w 52"/>
                      <a:gd name="T15" fmla="*/ 52 h 54"/>
                      <a:gd name="T16" fmla="*/ 27 w 52"/>
                      <a:gd name="T17" fmla="*/ 54 h 54"/>
                      <a:gd name="T18" fmla="*/ 37 w 52"/>
                      <a:gd name="T19" fmla="*/ 52 h 54"/>
                      <a:gd name="T20" fmla="*/ 45 w 52"/>
                      <a:gd name="T21" fmla="*/ 45 h 54"/>
                      <a:gd name="T22" fmla="*/ 50 w 52"/>
                      <a:gd name="T23" fmla="*/ 37 h 54"/>
                      <a:gd name="T24" fmla="*/ 52 w 52"/>
                      <a:gd name="T25" fmla="*/ 27 h 54"/>
                      <a:gd name="T26" fmla="*/ 50 w 52"/>
                      <a:gd name="T27" fmla="*/ 17 h 54"/>
                      <a:gd name="T28" fmla="*/ 45 w 52"/>
                      <a:gd name="T29" fmla="*/ 9 h 54"/>
                      <a:gd name="T30" fmla="*/ 37 w 52"/>
                      <a:gd name="T31" fmla="*/ 2 h 54"/>
                      <a:gd name="T32" fmla="*/ 27 w 52"/>
                      <a:gd name="T33" fmla="*/ 0 h 5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2" h="54">
                        <a:moveTo>
                          <a:pt x="27" y="0"/>
                        </a:moveTo>
                        <a:lnTo>
                          <a:pt x="17" y="2"/>
                        </a:lnTo>
                        <a:lnTo>
                          <a:pt x="9" y="9"/>
                        </a:lnTo>
                        <a:lnTo>
                          <a:pt x="2" y="17"/>
                        </a:lnTo>
                        <a:lnTo>
                          <a:pt x="0" y="27"/>
                        </a:lnTo>
                        <a:lnTo>
                          <a:pt x="2" y="37"/>
                        </a:lnTo>
                        <a:lnTo>
                          <a:pt x="9" y="45"/>
                        </a:lnTo>
                        <a:lnTo>
                          <a:pt x="17" y="52"/>
                        </a:lnTo>
                        <a:lnTo>
                          <a:pt x="27" y="54"/>
                        </a:lnTo>
                        <a:lnTo>
                          <a:pt x="37" y="52"/>
                        </a:lnTo>
                        <a:lnTo>
                          <a:pt x="45" y="45"/>
                        </a:lnTo>
                        <a:lnTo>
                          <a:pt x="50" y="37"/>
                        </a:lnTo>
                        <a:lnTo>
                          <a:pt x="52" y="27"/>
                        </a:lnTo>
                        <a:lnTo>
                          <a:pt x="50" y="17"/>
                        </a:lnTo>
                        <a:lnTo>
                          <a:pt x="45" y="9"/>
                        </a:lnTo>
                        <a:lnTo>
                          <a:pt x="37" y="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EAAA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2" name="Freeform 152"/>
                  <p:cNvSpPr>
                    <a:spLocks/>
                  </p:cNvSpPr>
                  <p:nvPr/>
                </p:nvSpPr>
                <p:spPr bwMode="auto">
                  <a:xfrm>
                    <a:off x="1908" y="1465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15 w 50"/>
                      <a:gd name="T3" fmla="*/ 2 h 50"/>
                      <a:gd name="T4" fmla="*/ 9 w 50"/>
                      <a:gd name="T5" fmla="*/ 7 h 50"/>
                      <a:gd name="T6" fmla="*/ 2 w 50"/>
                      <a:gd name="T7" fmla="*/ 15 h 50"/>
                      <a:gd name="T8" fmla="*/ 0 w 50"/>
                      <a:gd name="T9" fmla="*/ 25 h 50"/>
                      <a:gd name="T10" fmla="*/ 2 w 50"/>
                      <a:gd name="T11" fmla="*/ 35 h 50"/>
                      <a:gd name="T12" fmla="*/ 9 w 50"/>
                      <a:gd name="T13" fmla="*/ 42 h 50"/>
                      <a:gd name="T14" fmla="*/ 15 w 50"/>
                      <a:gd name="T15" fmla="*/ 48 h 50"/>
                      <a:gd name="T16" fmla="*/ 25 w 50"/>
                      <a:gd name="T17" fmla="*/ 50 h 50"/>
                      <a:gd name="T18" fmla="*/ 35 w 50"/>
                      <a:gd name="T19" fmla="*/ 48 h 50"/>
                      <a:gd name="T20" fmla="*/ 44 w 50"/>
                      <a:gd name="T21" fmla="*/ 42 h 50"/>
                      <a:gd name="T22" fmla="*/ 49 w 50"/>
                      <a:gd name="T23" fmla="*/ 35 h 50"/>
                      <a:gd name="T24" fmla="*/ 50 w 50"/>
                      <a:gd name="T25" fmla="*/ 25 h 50"/>
                      <a:gd name="T26" fmla="*/ 49 w 50"/>
                      <a:gd name="T27" fmla="*/ 15 h 50"/>
                      <a:gd name="T28" fmla="*/ 44 w 50"/>
                      <a:gd name="T29" fmla="*/ 7 h 50"/>
                      <a:gd name="T30" fmla="*/ 35 w 50"/>
                      <a:gd name="T31" fmla="*/ 2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15" y="2"/>
                        </a:lnTo>
                        <a:lnTo>
                          <a:pt x="9" y="7"/>
                        </a:lnTo>
                        <a:lnTo>
                          <a:pt x="2" y="15"/>
                        </a:lnTo>
                        <a:lnTo>
                          <a:pt x="0" y="25"/>
                        </a:lnTo>
                        <a:lnTo>
                          <a:pt x="2" y="35"/>
                        </a:lnTo>
                        <a:lnTo>
                          <a:pt x="9" y="42"/>
                        </a:lnTo>
                        <a:lnTo>
                          <a:pt x="15" y="48"/>
                        </a:lnTo>
                        <a:lnTo>
                          <a:pt x="25" y="50"/>
                        </a:lnTo>
                        <a:lnTo>
                          <a:pt x="35" y="48"/>
                        </a:lnTo>
                        <a:lnTo>
                          <a:pt x="44" y="42"/>
                        </a:lnTo>
                        <a:lnTo>
                          <a:pt x="49" y="35"/>
                        </a:lnTo>
                        <a:lnTo>
                          <a:pt x="50" y="25"/>
                        </a:lnTo>
                        <a:lnTo>
                          <a:pt x="49" y="15"/>
                        </a:lnTo>
                        <a:lnTo>
                          <a:pt x="44" y="7"/>
                        </a:lnTo>
                        <a:lnTo>
                          <a:pt x="35" y="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EDBAD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3" name="Freeform 153"/>
                  <p:cNvSpPr>
                    <a:spLocks/>
                  </p:cNvSpPr>
                  <p:nvPr/>
                </p:nvSpPr>
                <p:spPr bwMode="auto">
                  <a:xfrm>
                    <a:off x="1910" y="1465"/>
                    <a:ext cx="47" cy="47"/>
                  </a:xfrm>
                  <a:custGeom>
                    <a:avLst/>
                    <a:gdLst>
                      <a:gd name="T0" fmla="*/ 23 w 47"/>
                      <a:gd name="T1" fmla="*/ 0 h 47"/>
                      <a:gd name="T2" fmla="*/ 13 w 47"/>
                      <a:gd name="T3" fmla="*/ 2 h 47"/>
                      <a:gd name="T4" fmla="*/ 7 w 47"/>
                      <a:gd name="T5" fmla="*/ 7 h 47"/>
                      <a:gd name="T6" fmla="*/ 2 w 47"/>
                      <a:gd name="T7" fmla="*/ 13 h 47"/>
                      <a:gd name="T8" fmla="*/ 0 w 47"/>
                      <a:gd name="T9" fmla="*/ 23 h 47"/>
                      <a:gd name="T10" fmla="*/ 2 w 47"/>
                      <a:gd name="T11" fmla="*/ 33 h 47"/>
                      <a:gd name="T12" fmla="*/ 7 w 47"/>
                      <a:gd name="T13" fmla="*/ 40 h 47"/>
                      <a:gd name="T14" fmla="*/ 13 w 47"/>
                      <a:gd name="T15" fmla="*/ 45 h 47"/>
                      <a:gd name="T16" fmla="*/ 23 w 47"/>
                      <a:gd name="T17" fmla="*/ 47 h 47"/>
                      <a:gd name="T18" fmla="*/ 33 w 47"/>
                      <a:gd name="T19" fmla="*/ 45 h 47"/>
                      <a:gd name="T20" fmla="*/ 40 w 47"/>
                      <a:gd name="T21" fmla="*/ 40 h 47"/>
                      <a:gd name="T22" fmla="*/ 45 w 47"/>
                      <a:gd name="T23" fmla="*/ 33 h 47"/>
                      <a:gd name="T24" fmla="*/ 47 w 47"/>
                      <a:gd name="T25" fmla="*/ 23 h 47"/>
                      <a:gd name="T26" fmla="*/ 45 w 47"/>
                      <a:gd name="T27" fmla="*/ 13 h 47"/>
                      <a:gd name="T28" fmla="*/ 40 w 47"/>
                      <a:gd name="T29" fmla="*/ 7 h 47"/>
                      <a:gd name="T30" fmla="*/ 33 w 47"/>
                      <a:gd name="T31" fmla="*/ 2 h 47"/>
                      <a:gd name="T32" fmla="*/ 23 w 47"/>
                      <a:gd name="T33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47">
                        <a:moveTo>
                          <a:pt x="23" y="0"/>
                        </a:moveTo>
                        <a:lnTo>
                          <a:pt x="13" y="2"/>
                        </a:lnTo>
                        <a:lnTo>
                          <a:pt x="7" y="7"/>
                        </a:lnTo>
                        <a:lnTo>
                          <a:pt x="2" y="13"/>
                        </a:lnTo>
                        <a:lnTo>
                          <a:pt x="0" y="23"/>
                        </a:lnTo>
                        <a:lnTo>
                          <a:pt x="2" y="33"/>
                        </a:lnTo>
                        <a:lnTo>
                          <a:pt x="7" y="40"/>
                        </a:lnTo>
                        <a:lnTo>
                          <a:pt x="13" y="45"/>
                        </a:lnTo>
                        <a:lnTo>
                          <a:pt x="23" y="47"/>
                        </a:lnTo>
                        <a:lnTo>
                          <a:pt x="33" y="45"/>
                        </a:lnTo>
                        <a:lnTo>
                          <a:pt x="40" y="40"/>
                        </a:lnTo>
                        <a:lnTo>
                          <a:pt x="45" y="33"/>
                        </a:lnTo>
                        <a:lnTo>
                          <a:pt x="47" y="23"/>
                        </a:lnTo>
                        <a:lnTo>
                          <a:pt x="45" y="13"/>
                        </a:lnTo>
                        <a:lnTo>
                          <a:pt x="40" y="7"/>
                        </a:lnTo>
                        <a:lnTo>
                          <a:pt x="33" y="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F2CC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4" name="Freeform 154"/>
                  <p:cNvSpPr>
                    <a:spLocks/>
                  </p:cNvSpPr>
                  <p:nvPr/>
                </p:nvSpPr>
                <p:spPr bwMode="auto">
                  <a:xfrm>
                    <a:off x="1908" y="1465"/>
                    <a:ext cx="50" cy="50"/>
                  </a:xfrm>
                  <a:custGeom>
                    <a:avLst/>
                    <a:gdLst>
                      <a:gd name="T0" fmla="*/ 9 w 50"/>
                      <a:gd name="T1" fmla="*/ 35 h 50"/>
                      <a:gd name="T2" fmla="*/ 10 w 50"/>
                      <a:gd name="T3" fmla="*/ 25 h 50"/>
                      <a:gd name="T4" fmla="*/ 17 w 50"/>
                      <a:gd name="T5" fmla="*/ 15 h 50"/>
                      <a:gd name="T6" fmla="*/ 25 w 50"/>
                      <a:gd name="T7" fmla="*/ 8 h 50"/>
                      <a:gd name="T8" fmla="*/ 35 w 50"/>
                      <a:gd name="T9" fmla="*/ 7 h 50"/>
                      <a:gd name="T10" fmla="*/ 40 w 50"/>
                      <a:gd name="T11" fmla="*/ 7 h 50"/>
                      <a:gd name="T12" fmla="*/ 44 w 50"/>
                      <a:gd name="T13" fmla="*/ 8 h 50"/>
                      <a:gd name="T14" fmla="*/ 47 w 50"/>
                      <a:gd name="T15" fmla="*/ 10 h 50"/>
                      <a:gd name="T16" fmla="*/ 50 w 50"/>
                      <a:gd name="T17" fmla="*/ 12 h 50"/>
                      <a:gd name="T18" fmla="*/ 45 w 50"/>
                      <a:gd name="T19" fmla="*/ 7 h 50"/>
                      <a:gd name="T20" fmla="*/ 40 w 50"/>
                      <a:gd name="T21" fmla="*/ 3 h 50"/>
                      <a:gd name="T22" fmla="*/ 34 w 50"/>
                      <a:gd name="T23" fmla="*/ 2 h 50"/>
                      <a:gd name="T24" fmla="*/ 27 w 50"/>
                      <a:gd name="T25" fmla="*/ 0 h 50"/>
                      <a:gd name="T26" fmla="*/ 17 w 50"/>
                      <a:gd name="T27" fmla="*/ 2 h 50"/>
                      <a:gd name="T28" fmla="*/ 9 w 50"/>
                      <a:gd name="T29" fmla="*/ 8 h 50"/>
                      <a:gd name="T30" fmla="*/ 2 w 50"/>
                      <a:gd name="T31" fmla="*/ 17 h 50"/>
                      <a:gd name="T32" fmla="*/ 0 w 50"/>
                      <a:gd name="T33" fmla="*/ 27 h 50"/>
                      <a:gd name="T34" fmla="*/ 2 w 50"/>
                      <a:gd name="T35" fmla="*/ 33 h 50"/>
                      <a:gd name="T36" fmla="*/ 4 w 50"/>
                      <a:gd name="T37" fmla="*/ 40 h 50"/>
                      <a:gd name="T38" fmla="*/ 7 w 50"/>
                      <a:gd name="T39" fmla="*/ 45 h 50"/>
                      <a:gd name="T40" fmla="*/ 12 w 50"/>
                      <a:gd name="T41" fmla="*/ 50 h 50"/>
                      <a:gd name="T42" fmla="*/ 10 w 50"/>
                      <a:gd name="T43" fmla="*/ 47 h 50"/>
                      <a:gd name="T44" fmla="*/ 10 w 50"/>
                      <a:gd name="T45" fmla="*/ 42 h 50"/>
                      <a:gd name="T46" fmla="*/ 9 w 50"/>
                      <a:gd name="T47" fmla="*/ 38 h 50"/>
                      <a:gd name="T48" fmla="*/ 9 w 50"/>
                      <a:gd name="T49" fmla="*/ 35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50" h="50">
                        <a:moveTo>
                          <a:pt x="9" y="35"/>
                        </a:moveTo>
                        <a:lnTo>
                          <a:pt x="10" y="25"/>
                        </a:lnTo>
                        <a:lnTo>
                          <a:pt x="17" y="15"/>
                        </a:lnTo>
                        <a:lnTo>
                          <a:pt x="25" y="8"/>
                        </a:lnTo>
                        <a:lnTo>
                          <a:pt x="35" y="7"/>
                        </a:lnTo>
                        <a:lnTo>
                          <a:pt x="40" y="7"/>
                        </a:lnTo>
                        <a:lnTo>
                          <a:pt x="44" y="8"/>
                        </a:lnTo>
                        <a:lnTo>
                          <a:pt x="47" y="10"/>
                        </a:lnTo>
                        <a:lnTo>
                          <a:pt x="50" y="12"/>
                        </a:lnTo>
                        <a:lnTo>
                          <a:pt x="45" y="7"/>
                        </a:lnTo>
                        <a:lnTo>
                          <a:pt x="40" y="3"/>
                        </a:lnTo>
                        <a:lnTo>
                          <a:pt x="34" y="2"/>
                        </a:lnTo>
                        <a:lnTo>
                          <a:pt x="27" y="0"/>
                        </a:lnTo>
                        <a:lnTo>
                          <a:pt x="17" y="2"/>
                        </a:lnTo>
                        <a:lnTo>
                          <a:pt x="9" y="8"/>
                        </a:lnTo>
                        <a:lnTo>
                          <a:pt x="2" y="17"/>
                        </a:lnTo>
                        <a:lnTo>
                          <a:pt x="0" y="27"/>
                        </a:lnTo>
                        <a:lnTo>
                          <a:pt x="2" y="33"/>
                        </a:lnTo>
                        <a:lnTo>
                          <a:pt x="4" y="40"/>
                        </a:lnTo>
                        <a:lnTo>
                          <a:pt x="7" y="45"/>
                        </a:lnTo>
                        <a:lnTo>
                          <a:pt x="12" y="50"/>
                        </a:lnTo>
                        <a:lnTo>
                          <a:pt x="10" y="47"/>
                        </a:lnTo>
                        <a:lnTo>
                          <a:pt x="10" y="42"/>
                        </a:lnTo>
                        <a:lnTo>
                          <a:pt x="9" y="38"/>
                        </a:lnTo>
                        <a:lnTo>
                          <a:pt x="9" y="35"/>
                        </a:lnTo>
                        <a:close/>
                      </a:path>
                    </a:pathLst>
                  </a:custGeom>
                  <a:solidFill>
                    <a:srgbClr val="F7E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5" name="Freeform 155"/>
                  <p:cNvSpPr>
                    <a:spLocks/>
                  </p:cNvSpPr>
                  <p:nvPr/>
                </p:nvSpPr>
                <p:spPr bwMode="auto">
                  <a:xfrm>
                    <a:off x="2438" y="1880"/>
                    <a:ext cx="56" cy="56"/>
                  </a:xfrm>
                  <a:custGeom>
                    <a:avLst/>
                    <a:gdLst>
                      <a:gd name="T0" fmla="*/ 28 w 56"/>
                      <a:gd name="T1" fmla="*/ 0 h 56"/>
                      <a:gd name="T2" fmla="*/ 18 w 56"/>
                      <a:gd name="T3" fmla="*/ 1 h 56"/>
                      <a:gd name="T4" fmla="*/ 8 w 56"/>
                      <a:gd name="T5" fmla="*/ 8 h 56"/>
                      <a:gd name="T6" fmla="*/ 1 w 56"/>
                      <a:gd name="T7" fmla="*/ 18 h 56"/>
                      <a:gd name="T8" fmla="*/ 0 w 56"/>
                      <a:gd name="T9" fmla="*/ 28 h 56"/>
                      <a:gd name="T10" fmla="*/ 1 w 56"/>
                      <a:gd name="T11" fmla="*/ 40 h 56"/>
                      <a:gd name="T12" fmla="*/ 8 w 56"/>
                      <a:gd name="T13" fmla="*/ 48 h 56"/>
                      <a:gd name="T14" fmla="*/ 18 w 56"/>
                      <a:gd name="T15" fmla="*/ 54 h 56"/>
                      <a:gd name="T16" fmla="*/ 28 w 56"/>
                      <a:gd name="T17" fmla="*/ 56 h 56"/>
                      <a:gd name="T18" fmla="*/ 40 w 56"/>
                      <a:gd name="T19" fmla="*/ 54 h 56"/>
                      <a:gd name="T20" fmla="*/ 48 w 56"/>
                      <a:gd name="T21" fmla="*/ 48 h 56"/>
                      <a:gd name="T22" fmla="*/ 55 w 56"/>
                      <a:gd name="T23" fmla="*/ 40 h 56"/>
                      <a:gd name="T24" fmla="*/ 56 w 56"/>
                      <a:gd name="T25" fmla="*/ 28 h 56"/>
                      <a:gd name="T26" fmla="*/ 55 w 56"/>
                      <a:gd name="T27" fmla="*/ 18 h 56"/>
                      <a:gd name="T28" fmla="*/ 48 w 56"/>
                      <a:gd name="T29" fmla="*/ 8 h 56"/>
                      <a:gd name="T30" fmla="*/ 40 w 56"/>
                      <a:gd name="T31" fmla="*/ 1 h 56"/>
                      <a:gd name="T32" fmla="*/ 28 w 56"/>
                      <a:gd name="T33" fmla="*/ 0 h 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6" h="56">
                        <a:moveTo>
                          <a:pt x="28" y="0"/>
                        </a:moveTo>
                        <a:lnTo>
                          <a:pt x="18" y="1"/>
                        </a:lnTo>
                        <a:lnTo>
                          <a:pt x="8" y="8"/>
                        </a:lnTo>
                        <a:lnTo>
                          <a:pt x="1" y="18"/>
                        </a:lnTo>
                        <a:lnTo>
                          <a:pt x="0" y="28"/>
                        </a:lnTo>
                        <a:lnTo>
                          <a:pt x="1" y="40"/>
                        </a:lnTo>
                        <a:lnTo>
                          <a:pt x="8" y="48"/>
                        </a:lnTo>
                        <a:lnTo>
                          <a:pt x="18" y="54"/>
                        </a:lnTo>
                        <a:lnTo>
                          <a:pt x="28" y="56"/>
                        </a:lnTo>
                        <a:lnTo>
                          <a:pt x="40" y="54"/>
                        </a:lnTo>
                        <a:lnTo>
                          <a:pt x="48" y="48"/>
                        </a:lnTo>
                        <a:lnTo>
                          <a:pt x="55" y="40"/>
                        </a:lnTo>
                        <a:lnTo>
                          <a:pt x="56" y="28"/>
                        </a:lnTo>
                        <a:lnTo>
                          <a:pt x="55" y="18"/>
                        </a:lnTo>
                        <a:lnTo>
                          <a:pt x="48" y="8"/>
                        </a:lnTo>
                        <a:lnTo>
                          <a:pt x="40" y="1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D3518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6" name="Freeform 156"/>
                  <p:cNvSpPr>
                    <a:spLocks/>
                  </p:cNvSpPr>
                  <p:nvPr/>
                </p:nvSpPr>
                <p:spPr bwMode="auto">
                  <a:xfrm>
                    <a:off x="2439" y="1881"/>
                    <a:ext cx="54" cy="53"/>
                  </a:xfrm>
                  <a:custGeom>
                    <a:avLst/>
                    <a:gdLst>
                      <a:gd name="T0" fmla="*/ 27 w 54"/>
                      <a:gd name="T1" fmla="*/ 0 h 53"/>
                      <a:gd name="T2" fmla="*/ 17 w 54"/>
                      <a:gd name="T3" fmla="*/ 2 h 53"/>
                      <a:gd name="T4" fmla="*/ 9 w 54"/>
                      <a:gd name="T5" fmla="*/ 9 h 53"/>
                      <a:gd name="T6" fmla="*/ 2 w 54"/>
                      <a:gd name="T7" fmla="*/ 17 h 53"/>
                      <a:gd name="T8" fmla="*/ 0 w 54"/>
                      <a:gd name="T9" fmla="*/ 27 h 53"/>
                      <a:gd name="T10" fmla="*/ 2 w 54"/>
                      <a:gd name="T11" fmla="*/ 37 h 53"/>
                      <a:gd name="T12" fmla="*/ 9 w 54"/>
                      <a:gd name="T13" fmla="*/ 45 h 53"/>
                      <a:gd name="T14" fmla="*/ 17 w 54"/>
                      <a:gd name="T15" fmla="*/ 52 h 53"/>
                      <a:gd name="T16" fmla="*/ 27 w 54"/>
                      <a:gd name="T17" fmla="*/ 53 h 53"/>
                      <a:gd name="T18" fmla="*/ 37 w 54"/>
                      <a:gd name="T19" fmla="*/ 52 h 53"/>
                      <a:gd name="T20" fmla="*/ 45 w 54"/>
                      <a:gd name="T21" fmla="*/ 45 h 53"/>
                      <a:gd name="T22" fmla="*/ 52 w 54"/>
                      <a:gd name="T23" fmla="*/ 37 h 53"/>
                      <a:gd name="T24" fmla="*/ 54 w 54"/>
                      <a:gd name="T25" fmla="*/ 27 h 53"/>
                      <a:gd name="T26" fmla="*/ 52 w 54"/>
                      <a:gd name="T27" fmla="*/ 17 h 53"/>
                      <a:gd name="T28" fmla="*/ 45 w 54"/>
                      <a:gd name="T29" fmla="*/ 9 h 53"/>
                      <a:gd name="T30" fmla="*/ 37 w 54"/>
                      <a:gd name="T31" fmla="*/ 2 h 53"/>
                      <a:gd name="T32" fmla="*/ 27 w 54"/>
                      <a:gd name="T33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4" h="53">
                        <a:moveTo>
                          <a:pt x="27" y="0"/>
                        </a:moveTo>
                        <a:lnTo>
                          <a:pt x="17" y="2"/>
                        </a:lnTo>
                        <a:lnTo>
                          <a:pt x="9" y="9"/>
                        </a:lnTo>
                        <a:lnTo>
                          <a:pt x="2" y="17"/>
                        </a:lnTo>
                        <a:lnTo>
                          <a:pt x="0" y="27"/>
                        </a:lnTo>
                        <a:lnTo>
                          <a:pt x="2" y="37"/>
                        </a:lnTo>
                        <a:lnTo>
                          <a:pt x="9" y="45"/>
                        </a:lnTo>
                        <a:lnTo>
                          <a:pt x="17" y="52"/>
                        </a:lnTo>
                        <a:lnTo>
                          <a:pt x="27" y="53"/>
                        </a:lnTo>
                        <a:lnTo>
                          <a:pt x="37" y="52"/>
                        </a:lnTo>
                        <a:lnTo>
                          <a:pt x="45" y="45"/>
                        </a:lnTo>
                        <a:lnTo>
                          <a:pt x="52" y="37"/>
                        </a:lnTo>
                        <a:lnTo>
                          <a:pt x="54" y="27"/>
                        </a:lnTo>
                        <a:lnTo>
                          <a:pt x="52" y="17"/>
                        </a:lnTo>
                        <a:lnTo>
                          <a:pt x="45" y="9"/>
                        </a:lnTo>
                        <a:lnTo>
                          <a:pt x="37" y="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D8639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7" name="Freeform 157"/>
                  <p:cNvSpPr>
                    <a:spLocks/>
                  </p:cNvSpPr>
                  <p:nvPr/>
                </p:nvSpPr>
                <p:spPr bwMode="auto">
                  <a:xfrm>
                    <a:off x="2439" y="1881"/>
                    <a:ext cx="54" cy="52"/>
                  </a:xfrm>
                  <a:custGeom>
                    <a:avLst/>
                    <a:gdLst>
                      <a:gd name="T0" fmla="*/ 27 w 54"/>
                      <a:gd name="T1" fmla="*/ 0 h 52"/>
                      <a:gd name="T2" fmla="*/ 17 w 54"/>
                      <a:gd name="T3" fmla="*/ 2 h 52"/>
                      <a:gd name="T4" fmla="*/ 9 w 54"/>
                      <a:gd name="T5" fmla="*/ 9 h 52"/>
                      <a:gd name="T6" fmla="*/ 2 w 54"/>
                      <a:gd name="T7" fmla="*/ 17 h 52"/>
                      <a:gd name="T8" fmla="*/ 0 w 54"/>
                      <a:gd name="T9" fmla="*/ 27 h 52"/>
                      <a:gd name="T10" fmla="*/ 2 w 54"/>
                      <a:gd name="T11" fmla="*/ 37 h 52"/>
                      <a:gd name="T12" fmla="*/ 9 w 54"/>
                      <a:gd name="T13" fmla="*/ 44 h 52"/>
                      <a:gd name="T14" fmla="*/ 17 w 54"/>
                      <a:gd name="T15" fmla="*/ 50 h 52"/>
                      <a:gd name="T16" fmla="*/ 27 w 54"/>
                      <a:gd name="T17" fmla="*/ 52 h 52"/>
                      <a:gd name="T18" fmla="*/ 37 w 54"/>
                      <a:gd name="T19" fmla="*/ 50 h 52"/>
                      <a:gd name="T20" fmla="*/ 45 w 54"/>
                      <a:gd name="T21" fmla="*/ 44 h 52"/>
                      <a:gd name="T22" fmla="*/ 52 w 54"/>
                      <a:gd name="T23" fmla="*/ 37 h 52"/>
                      <a:gd name="T24" fmla="*/ 54 w 54"/>
                      <a:gd name="T25" fmla="*/ 27 h 52"/>
                      <a:gd name="T26" fmla="*/ 52 w 54"/>
                      <a:gd name="T27" fmla="*/ 17 h 52"/>
                      <a:gd name="T28" fmla="*/ 45 w 54"/>
                      <a:gd name="T29" fmla="*/ 9 h 52"/>
                      <a:gd name="T30" fmla="*/ 37 w 54"/>
                      <a:gd name="T31" fmla="*/ 2 h 52"/>
                      <a:gd name="T32" fmla="*/ 27 w 54"/>
                      <a:gd name="T33" fmla="*/ 0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4" h="52">
                        <a:moveTo>
                          <a:pt x="27" y="0"/>
                        </a:moveTo>
                        <a:lnTo>
                          <a:pt x="17" y="2"/>
                        </a:lnTo>
                        <a:lnTo>
                          <a:pt x="9" y="9"/>
                        </a:lnTo>
                        <a:lnTo>
                          <a:pt x="2" y="17"/>
                        </a:lnTo>
                        <a:lnTo>
                          <a:pt x="0" y="27"/>
                        </a:lnTo>
                        <a:lnTo>
                          <a:pt x="2" y="37"/>
                        </a:lnTo>
                        <a:lnTo>
                          <a:pt x="9" y="44"/>
                        </a:lnTo>
                        <a:lnTo>
                          <a:pt x="17" y="50"/>
                        </a:lnTo>
                        <a:lnTo>
                          <a:pt x="27" y="52"/>
                        </a:lnTo>
                        <a:lnTo>
                          <a:pt x="37" y="50"/>
                        </a:lnTo>
                        <a:lnTo>
                          <a:pt x="45" y="44"/>
                        </a:lnTo>
                        <a:lnTo>
                          <a:pt x="52" y="37"/>
                        </a:lnTo>
                        <a:lnTo>
                          <a:pt x="54" y="27"/>
                        </a:lnTo>
                        <a:lnTo>
                          <a:pt x="52" y="17"/>
                        </a:lnTo>
                        <a:lnTo>
                          <a:pt x="45" y="9"/>
                        </a:lnTo>
                        <a:lnTo>
                          <a:pt x="37" y="2"/>
                        </a:lnTo>
                        <a:lnTo>
                          <a:pt x="27" y="0"/>
                        </a:lnTo>
                        <a:close/>
                      </a:path>
                    </a:pathLst>
                  </a:custGeom>
                  <a:solidFill>
                    <a:srgbClr val="DB72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8" name="Freeform 158"/>
                  <p:cNvSpPr>
                    <a:spLocks/>
                  </p:cNvSpPr>
                  <p:nvPr/>
                </p:nvSpPr>
                <p:spPr bwMode="auto">
                  <a:xfrm>
                    <a:off x="2441" y="1881"/>
                    <a:ext cx="50" cy="50"/>
                  </a:xfrm>
                  <a:custGeom>
                    <a:avLst/>
                    <a:gdLst>
                      <a:gd name="T0" fmla="*/ 25 w 50"/>
                      <a:gd name="T1" fmla="*/ 0 h 50"/>
                      <a:gd name="T2" fmla="*/ 15 w 50"/>
                      <a:gd name="T3" fmla="*/ 2 h 50"/>
                      <a:gd name="T4" fmla="*/ 7 w 50"/>
                      <a:gd name="T5" fmla="*/ 7 h 50"/>
                      <a:gd name="T6" fmla="*/ 2 w 50"/>
                      <a:gd name="T7" fmla="*/ 15 h 50"/>
                      <a:gd name="T8" fmla="*/ 0 w 50"/>
                      <a:gd name="T9" fmla="*/ 25 h 50"/>
                      <a:gd name="T10" fmla="*/ 2 w 50"/>
                      <a:gd name="T11" fmla="*/ 35 h 50"/>
                      <a:gd name="T12" fmla="*/ 7 w 50"/>
                      <a:gd name="T13" fmla="*/ 44 h 50"/>
                      <a:gd name="T14" fmla="*/ 15 w 50"/>
                      <a:gd name="T15" fmla="*/ 49 h 50"/>
                      <a:gd name="T16" fmla="*/ 25 w 50"/>
                      <a:gd name="T17" fmla="*/ 50 h 50"/>
                      <a:gd name="T18" fmla="*/ 35 w 50"/>
                      <a:gd name="T19" fmla="*/ 49 h 50"/>
                      <a:gd name="T20" fmla="*/ 43 w 50"/>
                      <a:gd name="T21" fmla="*/ 44 h 50"/>
                      <a:gd name="T22" fmla="*/ 48 w 50"/>
                      <a:gd name="T23" fmla="*/ 35 h 50"/>
                      <a:gd name="T24" fmla="*/ 50 w 50"/>
                      <a:gd name="T25" fmla="*/ 25 h 50"/>
                      <a:gd name="T26" fmla="*/ 48 w 50"/>
                      <a:gd name="T27" fmla="*/ 15 h 50"/>
                      <a:gd name="T28" fmla="*/ 43 w 50"/>
                      <a:gd name="T29" fmla="*/ 7 h 50"/>
                      <a:gd name="T30" fmla="*/ 35 w 50"/>
                      <a:gd name="T31" fmla="*/ 2 h 50"/>
                      <a:gd name="T32" fmla="*/ 25 w 50"/>
                      <a:gd name="T33" fmla="*/ 0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50" h="50">
                        <a:moveTo>
                          <a:pt x="25" y="0"/>
                        </a:moveTo>
                        <a:lnTo>
                          <a:pt x="15" y="2"/>
                        </a:lnTo>
                        <a:lnTo>
                          <a:pt x="7" y="7"/>
                        </a:lnTo>
                        <a:lnTo>
                          <a:pt x="2" y="15"/>
                        </a:lnTo>
                        <a:lnTo>
                          <a:pt x="0" y="25"/>
                        </a:lnTo>
                        <a:lnTo>
                          <a:pt x="2" y="35"/>
                        </a:lnTo>
                        <a:lnTo>
                          <a:pt x="7" y="44"/>
                        </a:lnTo>
                        <a:lnTo>
                          <a:pt x="15" y="49"/>
                        </a:lnTo>
                        <a:lnTo>
                          <a:pt x="25" y="50"/>
                        </a:lnTo>
                        <a:lnTo>
                          <a:pt x="35" y="49"/>
                        </a:lnTo>
                        <a:lnTo>
                          <a:pt x="43" y="44"/>
                        </a:lnTo>
                        <a:lnTo>
                          <a:pt x="48" y="35"/>
                        </a:lnTo>
                        <a:lnTo>
                          <a:pt x="50" y="25"/>
                        </a:lnTo>
                        <a:lnTo>
                          <a:pt x="48" y="15"/>
                        </a:lnTo>
                        <a:lnTo>
                          <a:pt x="43" y="7"/>
                        </a:lnTo>
                        <a:lnTo>
                          <a:pt x="35" y="2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E084A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399" name="Freeform 159"/>
                  <p:cNvSpPr>
                    <a:spLocks/>
                  </p:cNvSpPr>
                  <p:nvPr/>
                </p:nvSpPr>
                <p:spPr bwMode="auto">
                  <a:xfrm>
                    <a:off x="2441" y="1883"/>
                    <a:ext cx="48" cy="47"/>
                  </a:xfrm>
                  <a:custGeom>
                    <a:avLst/>
                    <a:gdLst>
                      <a:gd name="T0" fmla="*/ 23 w 48"/>
                      <a:gd name="T1" fmla="*/ 0 h 47"/>
                      <a:gd name="T2" fmla="*/ 15 w 48"/>
                      <a:gd name="T3" fmla="*/ 2 h 47"/>
                      <a:gd name="T4" fmla="*/ 7 w 48"/>
                      <a:gd name="T5" fmla="*/ 7 h 47"/>
                      <a:gd name="T6" fmla="*/ 2 w 48"/>
                      <a:gd name="T7" fmla="*/ 13 h 47"/>
                      <a:gd name="T8" fmla="*/ 0 w 48"/>
                      <a:gd name="T9" fmla="*/ 23 h 47"/>
                      <a:gd name="T10" fmla="*/ 2 w 48"/>
                      <a:gd name="T11" fmla="*/ 33 h 47"/>
                      <a:gd name="T12" fmla="*/ 7 w 48"/>
                      <a:gd name="T13" fmla="*/ 40 h 47"/>
                      <a:gd name="T14" fmla="*/ 15 w 48"/>
                      <a:gd name="T15" fmla="*/ 45 h 47"/>
                      <a:gd name="T16" fmla="*/ 23 w 48"/>
                      <a:gd name="T17" fmla="*/ 47 h 47"/>
                      <a:gd name="T18" fmla="*/ 33 w 48"/>
                      <a:gd name="T19" fmla="*/ 45 h 47"/>
                      <a:gd name="T20" fmla="*/ 42 w 48"/>
                      <a:gd name="T21" fmla="*/ 40 h 47"/>
                      <a:gd name="T22" fmla="*/ 47 w 48"/>
                      <a:gd name="T23" fmla="*/ 33 h 47"/>
                      <a:gd name="T24" fmla="*/ 48 w 48"/>
                      <a:gd name="T25" fmla="*/ 23 h 47"/>
                      <a:gd name="T26" fmla="*/ 47 w 48"/>
                      <a:gd name="T27" fmla="*/ 13 h 47"/>
                      <a:gd name="T28" fmla="*/ 42 w 48"/>
                      <a:gd name="T29" fmla="*/ 7 h 47"/>
                      <a:gd name="T30" fmla="*/ 33 w 48"/>
                      <a:gd name="T31" fmla="*/ 2 h 47"/>
                      <a:gd name="T32" fmla="*/ 23 w 48"/>
                      <a:gd name="T33" fmla="*/ 0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8" h="47">
                        <a:moveTo>
                          <a:pt x="23" y="0"/>
                        </a:moveTo>
                        <a:lnTo>
                          <a:pt x="15" y="2"/>
                        </a:lnTo>
                        <a:lnTo>
                          <a:pt x="7" y="7"/>
                        </a:lnTo>
                        <a:lnTo>
                          <a:pt x="2" y="13"/>
                        </a:lnTo>
                        <a:lnTo>
                          <a:pt x="0" y="23"/>
                        </a:lnTo>
                        <a:lnTo>
                          <a:pt x="2" y="33"/>
                        </a:lnTo>
                        <a:lnTo>
                          <a:pt x="7" y="40"/>
                        </a:lnTo>
                        <a:lnTo>
                          <a:pt x="15" y="45"/>
                        </a:lnTo>
                        <a:lnTo>
                          <a:pt x="23" y="47"/>
                        </a:lnTo>
                        <a:lnTo>
                          <a:pt x="33" y="45"/>
                        </a:lnTo>
                        <a:lnTo>
                          <a:pt x="42" y="40"/>
                        </a:lnTo>
                        <a:lnTo>
                          <a:pt x="47" y="33"/>
                        </a:lnTo>
                        <a:lnTo>
                          <a:pt x="48" y="23"/>
                        </a:lnTo>
                        <a:lnTo>
                          <a:pt x="47" y="13"/>
                        </a:lnTo>
                        <a:lnTo>
                          <a:pt x="42" y="7"/>
                        </a:lnTo>
                        <a:lnTo>
                          <a:pt x="33" y="2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E596B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0" name="Freeform 160"/>
                  <p:cNvSpPr>
                    <a:spLocks/>
                  </p:cNvSpPr>
                  <p:nvPr/>
                </p:nvSpPr>
                <p:spPr bwMode="auto">
                  <a:xfrm>
                    <a:off x="2443" y="1883"/>
                    <a:ext cx="45" cy="45"/>
                  </a:xfrm>
                  <a:custGeom>
                    <a:avLst/>
                    <a:gdLst>
                      <a:gd name="T0" fmla="*/ 21 w 45"/>
                      <a:gd name="T1" fmla="*/ 0 h 45"/>
                      <a:gd name="T2" fmla="*/ 13 w 45"/>
                      <a:gd name="T3" fmla="*/ 2 h 45"/>
                      <a:gd name="T4" fmla="*/ 6 w 45"/>
                      <a:gd name="T5" fmla="*/ 7 h 45"/>
                      <a:gd name="T6" fmla="*/ 1 w 45"/>
                      <a:gd name="T7" fmla="*/ 13 h 45"/>
                      <a:gd name="T8" fmla="*/ 0 w 45"/>
                      <a:gd name="T9" fmla="*/ 23 h 45"/>
                      <a:gd name="T10" fmla="*/ 1 w 45"/>
                      <a:gd name="T11" fmla="*/ 32 h 45"/>
                      <a:gd name="T12" fmla="*/ 6 w 45"/>
                      <a:gd name="T13" fmla="*/ 38 h 45"/>
                      <a:gd name="T14" fmla="*/ 13 w 45"/>
                      <a:gd name="T15" fmla="*/ 43 h 45"/>
                      <a:gd name="T16" fmla="*/ 21 w 45"/>
                      <a:gd name="T17" fmla="*/ 45 h 45"/>
                      <a:gd name="T18" fmla="*/ 31 w 45"/>
                      <a:gd name="T19" fmla="*/ 43 h 45"/>
                      <a:gd name="T20" fmla="*/ 38 w 45"/>
                      <a:gd name="T21" fmla="*/ 38 h 45"/>
                      <a:gd name="T22" fmla="*/ 43 w 45"/>
                      <a:gd name="T23" fmla="*/ 32 h 45"/>
                      <a:gd name="T24" fmla="*/ 45 w 45"/>
                      <a:gd name="T25" fmla="*/ 23 h 45"/>
                      <a:gd name="T26" fmla="*/ 43 w 45"/>
                      <a:gd name="T27" fmla="*/ 13 h 45"/>
                      <a:gd name="T28" fmla="*/ 38 w 45"/>
                      <a:gd name="T29" fmla="*/ 7 h 45"/>
                      <a:gd name="T30" fmla="*/ 31 w 45"/>
                      <a:gd name="T31" fmla="*/ 2 h 45"/>
                      <a:gd name="T32" fmla="*/ 21 w 45"/>
                      <a:gd name="T33" fmla="*/ 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5" h="45">
                        <a:moveTo>
                          <a:pt x="21" y="0"/>
                        </a:moveTo>
                        <a:lnTo>
                          <a:pt x="13" y="2"/>
                        </a:lnTo>
                        <a:lnTo>
                          <a:pt x="6" y="7"/>
                        </a:lnTo>
                        <a:lnTo>
                          <a:pt x="1" y="13"/>
                        </a:lnTo>
                        <a:lnTo>
                          <a:pt x="0" y="23"/>
                        </a:lnTo>
                        <a:lnTo>
                          <a:pt x="1" y="32"/>
                        </a:lnTo>
                        <a:lnTo>
                          <a:pt x="6" y="38"/>
                        </a:lnTo>
                        <a:lnTo>
                          <a:pt x="13" y="43"/>
                        </a:lnTo>
                        <a:lnTo>
                          <a:pt x="21" y="45"/>
                        </a:lnTo>
                        <a:lnTo>
                          <a:pt x="31" y="43"/>
                        </a:lnTo>
                        <a:lnTo>
                          <a:pt x="38" y="38"/>
                        </a:lnTo>
                        <a:lnTo>
                          <a:pt x="43" y="32"/>
                        </a:lnTo>
                        <a:lnTo>
                          <a:pt x="45" y="23"/>
                        </a:lnTo>
                        <a:lnTo>
                          <a:pt x="43" y="13"/>
                        </a:lnTo>
                        <a:lnTo>
                          <a:pt x="38" y="7"/>
                        </a:lnTo>
                        <a:lnTo>
                          <a:pt x="31" y="2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EAAAC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1" name="Freeform 161"/>
                  <p:cNvSpPr>
                    <a:spLocks/>
                  </p:cNvSpPr>
                  <p:nvPr/>
                </p:nvSpPr>
                <p:spPr bwMode="auto">
                  <a:xfrm>
                    <a:off x="2443" y="1885"/>
                    <a:ext cx="43" cy="41"/>
                  </a:xfrm>
                  <a:custGeom>
                    <a:avLst/>
                    <a:gdLst>
                      <a:gd name="T0" fmla="*/ 21 w 43"/>
                      <a:gd name="T1" fmla="*/ 0 h 41"/>
                      <a:gd name="T2" fmla="*/ 13 w 43"/>
                      <a:gd name="T3" fmla="*/ 1 h 41"/>
                      <a:gd name="T4" fmla="*/ 6 w 43"/>
                      <a:gd name="T5" fmla="*/ 5 h 41"/>
                      <a:gd name="T6" fmla="*/ 1 w 43"/>
                      <a:gd name="T7" fmla="*/ 11 h 41"/>
                      <a:gd name="T8" fmla="*/ 0 w 43"/>
                      <a:gd name="T9" fmla="*/ 20 h 41"/>
                      <a:gd name="T10" fmla="*/ 1 w 43"/>
                      <a:gd name="T11" fmla="*/ 28 h 41"/>
                      <a:gd name="T12" fmla="*/ 6 w 43"/>
                      <a:gd name="T13" fmla="*/ 35 h 41"/>
                      <a:gd name="T14" fmla="*/ 13 w 43"/>
                      <a:gd name="T15" fmla="*/ 40 h 41"/>
                      <a:gd name="T16" fmla="*/ 21 w 43"/>
                      <a:gd name="T17" fmla="*/ 41 h 41"/>
                      <a:gd name="T18" fmla="*/ 30 w 43"/>
                      <a:gd name="T19" fmla="*/ 40 h 41"/>
                      <a:gd name="T20" fmla="*/ 36 w 43"/>
                      <a:gd name="T21" fmla="*/ 35 h 41"/>
                      <a:gd name="T22" fmla="*/ 41 w 43"/>
                      <a:gd name="T23" fmla="*/ 28 h 41"/>
                      <a:gd name="T24" fmla="*/ 43 w 43"/>
                      <a:gd name="T25" fmla="*/ 20 h 41"/>
                      <a:gd name="T26" fmla="*/ 41 w 43"/>
                      <a:gd name="T27" fmla="*/ 11 h 41"/>
                      <a:gd name="T28" fmla="*/ 36 w 43"/>
                      <a:gd name="T29" fmla="*/ 5 h 41"/>
                      <a:gd name="T30" fmla="*/ 30 w 43"/>
                      <a:gd name="T31" fmla="*/ 1 h 41"/>
                      <a:gd name="T32" fmla="*/ 21 w 43"/>
                      <a:gd name="T33" fmla="*/ 0 h 4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3" h="41">
                        <a:moveTo>
                          <a:pt x="21" y="0"/>
                        </a:moveTo>
                        <a:lnTo>
                          <a:pt x="13" y="1"/>
                        </a:lnTo>
                        <a:lnTo>
                          <a:pt x="6" y="5"/>
                        </a:lnTo>
                        <a:lnTo>
                          <a:pt x="1" y="11"/>
                        </a:lnTo>
                        <a:lnTo>
                          <a:pt x="0" y="20"/>
                        </a:lnTo>
                        <a:lnTo>
                          <a:pt x="1" y="28"/>
                        </a:lnTo>
                        <a:lnTo>
                          <a:pt x="6" y="35"/>
                        </a:lnTo>
                        <a:lnTo>
                          <a:pt x="13" y="40"/>
                        </a:lnTo>
                        <a:lnTo>
                          <a:pt x="21" y="41"/>
                        </a:lnTo>
                        <a:lnTo>
                          <a:pt x="30" y="40"/>
                        </a:lnTo>
                        <a:lnTo>
                          <a:pt x="36" y="35"/>
                        </a:lnTo>
                        <a:lnTo>
                          <a:pt x="41" y="28"/>
                        </a:lnTo>
                        <a:lnTo>
                          <a:pt x="43" y="20"/>
                        </a:lnTo>
                        <a:lnTo>
                          <a:pt x="41" y="11"/>
                        </a:lnTo>
                        <a:lnTo>
                          <a:pt x="36" y="5"/>
                        </a:lnTo>
                        <a:lnTo>
                          <a:pt x="30" y="1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EDBAD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2" name="Freeform 162"/>
                  <p:cNvSpPr>
                    <a:spLocks/>
                  </p:cNvSpPr>
                  <p:nvPr/>
                </p:nvSpPr>
                <p:spPr bwMode="auto">
                  <a:xfrm>
                    <a:off x="2444" y="1885"/>
                    <a:ext cx="40" cy="40"/>
                  </a:xfrm>
                  <a:custGeom>
                    <a:avLst/>
                    <a:gdLst>
                      <a:gd name="T0" fmla="*/ 20 w 40"/>
                      <a:gd name="T1" fmla="*/ 0 h 40"/>
                      <a:gd name="T2" fmla="*/ 12 w 40"/>
                      <a:gd name="T3" fmla="*/ 1 h 40"/>
                      <a:gd name="T4" fmla="*/ 5 w 40"/>
                      <a:gd name="T5" fmla="*/ 5 h 40"/>
                      <a:gd name="T6" fmla="*/ 2 w 40"/>
                      <a:gd name="T7" fmla="*/ 11 h 40"/>
                      <a:gd name="T8" fmla="*/ 0 w 40"/>
                      <a:gd name="T9" fmla="*/ 20 h 40"/>
                      <a:gd name="T10" fmla="*/ 2 w 40"/>
                      <a:gd name="T11" fmla="*/ 28 h 40"/>
                      <a:gd name="T12" fmla="*/ 5 w 40"/>
                      <a:gd name="T13" fmla="*/ 35 h 40"/>
                      <a:gd name="T14" fmla="*/ 12 w 40"/>
                      <a:gd name="T15" fmla="*/ 38 h 40"/>
                      <a:gd name="T16" fmla="*/ 20 w 40"/>
                      <a:gd name="T17" fmla="*/ 40 h 40"/>
                      <a:gd name="T18" fmla="*/ 27 w 40"/>
                      <a:gd name="T19" fmla="*/ 38 h 40"/>
                      <a:gd name="T20" fmla="*/ 34 w 40"/>
                      <a:gd name="T21" fmla="*/ 35 h 40"/>
                      <a:gd name="T22" fmla="*/ 39 w 40"/>
                      <a:gd name="T23" fmla="*/ 28 h 40"/>
                      <a:gd name="T24" fmla="*/ 40 w 40"/>
                      <a:gd name="T25" fmla="*/ 20 h 40"/>
                      <a:gd name="T26" fmla="*/ 39 w 40"/>
                      <a:gd name="T27" fmla="*/ 11 h 40"/>
                      <a:gd name="T28" fmla="*/ 34 w 40"/>
                      <a:gd name="T29" fmla="*/ 5 h 40"/>
                      <a:gd name="T30" fmla="*/ 27 w 40"/>
                      <a:gd name="T31" fmla="*/ 1 h 40"/>
                      <a:gd name="T32" fmla="*/ 20 w 40"/>
                      <a:gd name="T33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0" h="40">
                        <a:moveTo>
                          <a:pt x="20" y="0"/>
                        </a:moveTo>
                        <a:lnTo>
                          <a:pt x="12" y="1"/>
                        </a:lnTo>
                        <a:lnTo>
                          <a:pt x="5" y="5"/>
                        </a:lnTo>
                        <a:lnTo>
                          <a:pt x="2" y="11"/>
                        </a:lnTo>
                        <a:lnTo>
                          <a:pt x="0" y="20"/>
                        </a:lnTo>
                        <a:lnTo>
                          <a:pt x="2" y="28"/>
                        </a:lnTo>
                        <a:lnTo>
                          <a:pt x="5" y="35"/>
                        </a:lnTo>
                        <a:lnTo>
                          <a:pt x="12" y="38"/>
                        </a:lnTo>
                        <a:lnTo>
                          <a:pt x="20" y="40"/>
                        </a:lnTo>
                        <a:lnTo>
                          <a:pt x="27" y="38"/>
                        </a:lnTo>
                        <a:lnTo>
                          <a:pt x="34" y="35"/>
                        </a:lnTo>
                        <a:lnTo>
                          <a:pt x="39" y="28"/>
                        </a:lnTo>
                        <a:lnTo>
                          <a:pt x="40" y="20"/>
                        </a:lnTo>
                        <a:lnTo>
                          <a:pt x="39" y="11"/>
                        </a:lnTo>
                        <a:lnTo>
                          <a:pt x="34" y="5"/>
                        </a:lnTo>
                        <a:lnTo>
                          <a:pt x="27" y="1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F2CCD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3" name="Freeform 163"/>
                  <p:cNvSpPr>
                    <a:spLocks/>
                  </p:cNvSpPr>
                  <p:nvPr/>
                </p:nvSpPr>
                <p:spPr bwMode="auto">
                  <a:xfrm>
                    <a:off x="2443" y="1885"/>
                    <a:ext cx="43" cy="43"/>
                  </a:xfrm>
                  <a:custGeom>
                    <a:avLst/>
                    <a:gdLst>
                      <a:gd name="T0" fmla="*/ 6 w 43"/>
                      <a:gd name="T1" fmla="*/ 30 h 43"/>
                      <a:gd name="T2" fmla="*/ 8 w 43"/>
                      <a:gd name="T3" fmla="*/ 20 h 43"/>
                      <a:gd name="T4" fmla="*/ 13 w 43"/>
                      <a:gd name="T5" fmla="*/ 13 h 43"/>
                      <a:gd name="T6" fmla="*/ 20 w 43"/>
                      <a:gd name="T7" fmla="*/ 8 h 43"/>
                      <a:gd name="T8" fmla="*/ 30 w 43"/>
                      <a:gd name="T9" fmla="*/ 6 h 43"/>
                      <a:gd name="T10" fmla="*/ 33 w 43"/>
                      <a:gd name="T11" fmla="*/ 6 h 43"/>
                      <a:gd name="T12" fmla="*/ 36 w 43"/>
                      <a:gd name="T13" fmla="*/ 8 h 43"/>
                      <a:gd name="T14" fmla="*/ 40 w 43"/>
                      <a:gd name="T15" fmla="*/ 8 h 43"/>
                      <a:gd name="T16" fmla="*/ 43 w 43"/>
                      <a:gd name="T17" fmla="*/ 10 h 43"/>
                      <a:gd name="T18" fmla="*/ 40 w 43"/>
                      <a:gd name="T19" fmla="*/ 5 h 43"/>
                      <a:gd name="T20" fmla="*/ 35 w 43"/>
                      <a:gd name="T21" fmla="*/ 1 h 43"/>
                      <a:gd name="T22" fmla="*/ 30 w 43"/>
                      <a:gd name="T23" fmla="*/ 0 h 43"/>
                      <a:gd name="T24" fmla="*/ 23 w 43"/>
                      <a:gd name="T25" fmla="*/ 0 h 43"/>
                      <a:gd name="T26" fmla="*/ 13 w 43"/>
                      <a:gd name="T27" fmla="*/ 1 h 43"/>
                      <a:gd name="T28" fmla="*/ 6 w 43"/>
                      <a:gd name="T29" fmla="*/ 6 h 43"/>
                      <a:gd name="T30" fmla="*/ 1 w 43"/>
                      <a:gd name="T31" fmla="*/ 13 h 43"/>
                      <a:gd name="T32" fmla="*/ 0 w 43"/>
                      <a:gd name="T33" fmla="*/ 23 h 43"/>
                      <a:gd name="T34" fmla="*/ 0 w 43"/>
                      <a:gd name="T35" fmla="*/ 30 h 43"/>
                      <a:gd name="T36" fmla="*/ 3 w 43"/>
                      <a:gd name="T37" fmla="*/ 35 h 43"/>
                      <a:gd name="T38" fmla="*/ 5 w 43"/>
                      <a:gd name="T39" fmla="*/ 40 h 43"/>
                      <a:gd name="T40" fmla="*/ 10 w 43"/>
                      <a:gd name="T41" fmla="*/ 43 h 43"/>
                      <a:gd name="T42" fmla="*/ 8 w 43"/>
                      <a:gd name="T43" fmla="*/ 40 h 43"/>
                      <a:gd name="T44" fmla="*/ 8 w 43"/>
                      <a:gd name="T45" fmla="*/ 36 h 43"/>
                      <a:gd name="T46" fmla="*/ 6 w 43"/>
                      <a:gd name="T47" fmla="*/ 33 h 43"/>
                      <a:gd name="T48" fmla="*/ 6 w 43"/>
                      <a:gd name="T49" fmla="*/ 30 h 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43" h="43">
                        <a:moveTo>
                          <a:pt x="6" y="30"/>
                        </a:moveTo>
                        <a:lnTo>
                          <a:pt x="8" y="20"/>
                        </a:lnTo>
                        <a:lnTo>
                          <a:pt x="13" y="13"/>
                        </a:lnTo>
                        <a:lnTo>
                          <a:pt x="20" y="8"/>
                        </a:lnTo>
                        <a:lnTo>
                          <a:pt x="30" y="6"/>
                        </a:lnTo>
                        <a:lnTo>
                          <a:pt x="33" y="6"/>
                        </a:lnTo>
                        <a:lnTo>
                          <a:pt x="36" y="8"/>
                        </a:lnTo>
                        <a:lnTo>
                          <a:pt x="40" y="8"/>
                        </a:lnTo>
                        <a:lnTo>
                          <a:pt x="43" y="10"/>
                        </a:lnTo>
                        <a:lnTo>
                          <a:pt x="40" y="5"/>
                        </a:lnTo>
                        <a:lnTo>
                          <a:pt x="35" y="1"/>
                        </a:lnTo>
                        <a:lnTo>
                          <a:pt x="30" y="0"/>
                        </a:lnTo>
                        <a:lnTo>
                          <a:pt x="23" y="0"/>
                        </a:lnTo>
                        <a:lnTo>
                          <a:pt x="13" y="1"/>
                        </a:lnTo>
                        <a:lnTo>
                          <a:pt x="6" y="6"/>
                        </a:lnTo>
                        <a:lnTo>
                          <a:pt x="1" y="13"/>
                        </a:lnTo>
                        <a:lnTo>
                          <a:pt x="0" y="23"/>
                        </a:lnTo>
                        <a:lnTo>
                          <a:pt x="0" y="30"/>
                        </a:lnTo>
                        <a:lnTo>
                          <a:pt x="3" y="35"/>
                        </a:lnTo>
                        <a:lnTo>
                          <a:pt x="5" y="40"/>
                        </a:lnTo>
                        <a:lnTo>
                          <a:pt x="10" y="43"/>
                        </a:lnTo>
                        <a:lnTo>
                          <a:pt x="8" y="40"/>
                        </a:lnTo>
                        <a:lnTo>
                          <a:pt x="8" y="36"/>
                        </a:lnTo>
                        <a:lnTo>
                          <a:pt x="6" y="33"/>
                        </a:lnTo>
                        <a:lnTo>
                          <a:pt x="6" y="30"/>
                        </a:lnTo>
                        <a:close/>
                      </a:path>
                    </a:pathLst>
                  </a:custGeom>
                  <a:solidFill>
                    <a:srgbClr val="F7E5E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4" name="Freeform 164"/>
                  <p:cNvSpPr>
                    <a:spLocks/>
                  </p:cNvSpPr>
                  <p:nvPr/>
                </p:nvSpPr>
                <p:spPr bwMode="auto">
                  <a:xfrm>
                    <a:off x="1930" y="1470"/>
                    <a:ext cx="47" cy="32"/>
                  </a:xfrm>
                  <a:custGeom>
                    <a:avLst/>
                    <a:gdLst>
                      <a:gd name="T0" fmla="*/ 47 w 47"/>
                      <a:gd name="T1" fmla="*/ 0 h 32"/>
                      <a:gd name="T2" fmla="*/ 0 w 47"/>
                      <a:gd name="T3" fmla="*/ 22 h 32"/>
                      <a:gd name="T4" fmla="*/ 5 w 47"/>
                      <a:gd name="T5" fmla="*/ 32 h 32"/>
                      <a:gd name="T6" fmla="*/ 47 w 47"/>
                      <a:gd name="T7" fmla="*/ 32 h 32"/>
                      <a:gd name="T8" fmla="*/ 47 w 47"/>
                      <a:gd name="T9" fmla="*/ 0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47" h="32">
                        <a:moveTo>
                          <a:pt x="47" y="0"/>
                        </a:moveTo>
                        <a:lnTo>
                          <a:pt x="0" y="22"/>
                        </a:lnTo>
                        <a:lnTo>
                          <a:pt x="5" y="32"/>
                        </a:lnTo>
                        <a:lnTo>
                          <a:pt x="47" y="32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5" name="Freeform 165"/>
                  <p:cNvSpPr>
                    <a:spLocks/>
                  </p:cNvSpPr>
                  <p:nvPr/>
                </p:nvSpPr>
                <p:spPr bwMode="auto">
                  <a:xfrm>
                    <a:off x="2065" y="1653"/>
                    <a:ext cx="88" cy="158"/>
                  </a:xfrm>
                  <a:custGeom>
                    <a:avLst/>
                    <a:gdLst>
                      <a:gd name="T0" fmla="*/ 86 w 88"/>
                      <a:gd name="T1" fmla="*/ 0 h 158"/>
                      <a:gd name="T2" fmla="*/ 83 w 88"/>
                      <a:gd name="T3" fmla="*/ 2 h 158"/>
                      <a:gd name="T4" fmla="*/ 76 w 88"/>
                      <a:gd name="T5" fmla="*/ 5 h 158"/>
                      <a:gd name="T6" fmla="*/ 68 w 88"/>
                      <a:gd name="T7" fmla="*/ 10 h 158"/>
                      <a:gd name="T8" fmla="*/ 58 w 88"/>
                      <a:gd name="T9" fmla="*/ 19 h 158"/>
                      <a:gd name="T10" fmla="*/ 48 w 88"/>
                      <a:gd name="T11" fmla="*/ 27 h 158"/>
                      <a:gd name="T12" fmla="*/ 40 w 88"/>
                      <a:gd name="T13" fmla="*/ 37 h 158"/>
                      <a:gd name="T14" fmla="*/ 30 w 88"/>
                      <a:gd name="T15" fmla="*/ 48 h 158"/>
                      <a:gd name="T16" fmla="*/ 23 w 88"/>
                      <a:gd name="T17" fmla="*/ 62 h 158"/>
                      <a:gd name="T18" fmla="*/ 12 w 88"/>
                      <a:gd name="T19" fmla="*/ 90 h 158"/>
                      <a:gd name="T20" fmla="*/ 5 w 88"/>
                      <a:gd name="T21" fmla="*/ 122 h 158"/>
                      <a:gd name="T22" fmla="*/ 0 w 88"/>
                      <a:gd name="T23" fmla="*/ 147 h 158"/>
                      <a:gd name="T24" fmla="*/ 2 w 88"/>
                      <a:gd name="T25" fmla="*/ 158 h 158"/>
                      <a:gd name="T26" fmla="*/ 3 w 88"/>
                      <a:gd name="T27" fmla="*/ 150 h 158"/>
                      <a:gd name="T28" fmla="*/ 7 w 88"/>
                      <a:gd name="T29" fmla="*/ 125 h 158"/>
                      <a:gd name="T30" fmla="*/ 15 w 88"/>
                      <a:gd name="T31" fmla="*/ 92 h 158"/>
                      <a:gd name="T32" fmla="*/ 35 w 88"/>
                      <a:gd name="T33" fmla="*/ 57 h 158"/>
                      <a:gd name="T34" fmla="*/ 47 w 88"/>
                      <a:gd name="T35" fmla="*/ 42 h 158"/>
                      <a:gd name="T36" fmla="*/ 57 w 88"/>
                      <a:gd name="T37" fmla="*/ 30 h 158"/>
                      <a:gd name="T38" fmla="*/ 66 w 88"/>
                      <a:gd name="T39" fmla="*/ 22 h 158"/>
                      <a:gd name="T40" fmla="*/ 75 w 88"/>
                      <a:gd name="T41" fmla="*/ 17 h 158"/>
                      <a:gd name="T42" fmla="*/ 80 w 88"/>
                      <a:gd name="T43" fmla="*/ 14 h 158"/>
                      <a:gd name="T44" fmla="*/ 85 w 88"/>
                      <a:gd name="T45" fmla="*/ 10 h 158"/>
                      <a:gd name="T46" fmla="*/ 86 w 88"/>
                      <a:gd name="T47" fmla="*/ 9 h 158"/>
                      <a:gd name="T48" fmla="*/ 88 w 88"/>
                      <a:gd name="T49" fmla="*/ 7 h 158"/>
                      <a:gd name="T50" fmla="*/ 88 w 88"/>
                      <a:gd name="T51" fmla="*/ 5 h 158"/>
                      <a:gd name="T52" fmla="*/ 88 w 88"/>
                      <a:gd name="T53" fmla="*/ 2 h 158"/>
                      <a:gd name="T54" fmla="*/ 86 w 88"/>
                      <a:gd name="T55" fmla="*/ 0 h 158"/>
                      <a:gd name="T56" fmla="*/ 86 w 88"/>
                      <a:gd name="T57" fmla="*/ 0 h 15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88" h="158">
                        <a:moveTo>
                          <a:pt x="86" y="0"/>
                        </a:moveTo>
                        <a:lnTo>
                          <a:pt x="83" y="2"/>
                        </a:lnTo>
                        <a:lnTo>
                          <a:pt x="76" y="5"/>
                        </a:lnTo>
                        <a:lnTo>
                          <a:pt x="68" y="10"/>
                        </a:lnTo>
                        <a:lnTo>
                          <a:pt x="58" y="19"/>
                        </a:lnTo>
                        <a:lnTo>
                          <a:pt x="48" y="27"/>
                        </a:lnTo>
                        <a:lnTo>
                          <a:pt x="40" y="37"/>
                        </a:lnTo>
                        <a:lnTo>
                          <a:pt x="30" y="48"/>
                        </a:lnTo>
                        <a:lnTo>
                          <a:pt x="23" y="62"/>
                        </a:lnTo>
                        <a:lnTo>
                          <a:pt x="12" y="90"/>
                        </a:lnTo>
                        <a:lnTo>
                          <a:pt x="5" y="122"/>
                        </a:lnTo>
                        <a:lnTo>
                          <a:pt x="0" y="147"/>
                        </a:lnTo>
                        <a:lnTo>
                          <a:pt x="2" y="158"/>
                        </a:lnTo>
                        <a:lnTo>
                          <a:pt x="3" y="150"/>
                        </a:lnTo>
                        <a:lnTo>
                          <a:pt x="7" y="125"/>
                        </a:lnTo>
                        <a:lnTo>
                          <a:pt x="15" y="92"/>
                        </a:lnTo>
                        <a:lnTo>
                          <a:pt x="35" y="57"/>
                        </a:lnTo>
                        <a:lnTo>
                          <a:pt x="47" y="42"/>
                        </a:lnTo>
                        <a:lnTo>
                          <a:pt x="57" y="30"/>
                        </a:lnTo>
                        <a:lnTo>
                          <a:pt x="66" y="22"/>
                        </a:lnTo>
                        <a:lnTo>
                          <a:pt x="75" y="17"/>
                        </a:lnTo>
                        <a:lnTo>
                          <a:pt x="80" y="14"/>
                        </a:lnTo>
                        <a:lnTo>
                          <a:pt x="85" y="10"/>
                        </a:lnTo>
                        <a:lnTo>
                          <a:pt x="86" y="9"/>
                        </a:lnTo>
                        <a:lnTo>
                          <a:pt x="88" y="7"/>
                        </a:lnTo>
                        <a:lnTo>
                          <a:pt x="88" y="5"/>
                        </a:lnTo>
                        <a:lnTo>
                          <a:pt x="88" y="2"/>
                        </a:lnTo>
                        <a:lnTo>
                          <a:pt x="86" y="0"/>
                        </a:lnTo>
                        <a:lnTo>
                          <a:pt x="86" y="0"/>
                        </a:lnTo>
                        <a:close/>
                      </a:path>
                    </a:pathLst>
                  </a:custGeom>
                  <a:solidFill>
                    <a:srgbClr val="BCC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6" name="Freeform 166"/>
                  <p:cNvSpPr>
                    <a:spLocks/>
                  </p:cNvSpPr>
                  <p:nvPr/>
                </p:nvSpPr>
                <p:spPr bwMode="auto">
                  <a:xfrm>
                    <a:off x="2258" y="1667"/>
                    <a:ext cx="85" cy="153"/>
                  </a:xfrm>
                  <a:custGeom>
                    <a:avLst/>
                    <a:gdLst>
                      <a:gd name="T0" fmla="*/ 0 w 85"/>
                      <a:gd name="T1" fmla="*/ 153 h 153"/>
                      <a:gd name="T2" fmla="*/ 3 w 85"/>
                      <a:gd name="T3" fmla="*/ 146 h 153"/>
                      <a:gd name="T4" fmla="*/ 12 w 85"/>
                      <a:gd name="T5" fmla="*/ 128 h 153"/>
                      <a:gd name="T6" fmla="*/ 23 w 85"/>
                      <a:gd name="T7" fmla="*/ 103 h 153"/>
                      <a:gd name="T8" fmla="*/ 38 w 85"/>
                      <a:gd name="T9" fmla="*/ 74 h 153"/>
                      <a:gd name="T10" fmla="*/ 52 w 85"/>
                      <a:gd name="T11" fmla="*/ 46 h 153"/>
                      <a:gd name="T12" fmla="*/ 65 w 85"/>
                      <a:gd name="T13" fmla="*/ 23 h 153"/>
                      <a:gd name="T14" fmla="*/ 75 w 85"/>
                      <a:gd name="T15" fmla="*/ 6 h 153"/>
                      <a:gd name="T16" fmla="*/ 80 w 85"/>
                      <a:gd name="T17" fmla="*/ 0 h 153"/>
                      <a:gd name="T18" fmla="*/ 82 w 85"/>
                      <a:gd name="T19" fmla="*/ 1 h 153"/>
                      <a:gd name="T20" fmla="*/ 85 w 85"/>
                      <a:gd name="T21" fmla="*/ 3 h 153"/>
                      <a:gd name="T22" fmla="*/ 85 w 85"/>
                      <a:gd name="T23" fmla="*/ 6 h 153"/>
                      <a:gd name="T24" fmla="*/ 85 w 85"/>
                      <a:gd name="T25" fmla="*/ 8 h 153"/>
                      <a:gd name="T26" fmla="*/ 82 w 85"/>
                      <a:gd name="T27" fmla="*/ 15 h 153"/>
                      <a:gd name="T28" fmla="*/ 72 w 85"/>
                      <a:gd name="T29" fmla="*/ 33 h 153"/>
                      <a:gd name="T30" fmla="*/ 58 w 85"/>
                      <a:gd name="T31" fmla="*/ 56 h 153"/>
                      <a:gd name="T32" fmla="*/ 43 w 85"/>
                      <a:gd name="T33" fmla="*/ 83 h 153"/>
                      <a:gd name="T34" fmla="*/ 28 w 85"/>
                      <a:gd name="T35" fmla="*/ 108 h 153"/>
                      <a:gd name="T36" fmla="*/ 15 w 85"/>
                      <a:gd name="T37" fmla="*/ 131 h 153"/>
                      <a:gd name="T38" fmla="*/ 5 w 85"/>
                      <a:gd name="T39" fmla="*/ 148 h 153"/>
                      <a:gd name="T40" fmla="*/ 0 w 85"/>
                      <a:gd name="T41" fmla="*/ 153 h 1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85" h="153">
                        <a:moveTo>
                          <a:pt x="0" y="153"/>
                        </a:moveTo>
                        <a:lnTo>
                          <a:pt x="3" y="146"/>
                        </a:lnTo>
                        <a:lnTo>
                          <a:pt x="12" y="128"/>
                        </a:lnTo>
                        <a:lnTo>
                          <a:pt x="23" y="103"/>
                        </a:lnTo>
                        <a:lnTo>
                          <a:pt x="38" y="74"/>
                        </a:lnTo>
                        <a:lnTo>
                          <a:pt x="52" y="46"/>
                        </a:lnTo>
                        <a:lnTo>
                          <a:pt x="65" y="23"/>
                        </a:lnTo>
                        <a:lnTo>
                          <a:pt x="75" y="6"/>
                        </a:lnTo>
                        <a:lnTo>
                          <a:pt x="80" y="0"/>
                        </a:lnTo>
                        <a:lnTo>
                          <a:pt x="82" y="1"/>
                        </a:lnTo>
                        <a:lnTo>
                          <a:pt x="85" y="3"/>
                        </a:lnTo>
                        <a:lnTo>
                          <a:pt x="85" y="6"/>
                        </a:lnTo>
                        <a:lnTo>
                          <a:pt x="85" y="8"/>
                        </a:lnTo>
                        <a:lnTo>
                          <a:pt x="82" y="15"/>
                        </a:lnTo>
                        <a:lnTo>
                          <a:pt x="72" y="33"/>
                        </a:lnTo>
                        <a:lnTo>
                          <a:pt x="58" y="56"/>
                        </a:lnTo>
                        <a:lnTo>
                          <a:pt x="43" y="83"/>
                        </a:lnTo>
                        <a:lnTo>
                          <a:pt x="28" y="108"/>
                        </a:lnTo>
                        <a:lnTo>
                          <a:pt x="15" y="131"/>
                        </a:lnTo>
                        <a:lnTo>
                          <a:pt x="5" y="148"/>
                        </a:lnTo>
                        <a:lnTo>
                          <a:pt x="0" y="153"/>
                        </a:lnTo>
                        <a:close/>
                      </a:path>
                    </a:pathLst>
                  </a:custGeom>
                  <a:solidFill>
                    <a:srgbClr val="BCC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7" name="Freeform 167"/>
                  <p:cNvSpPr>
                    <a:spLocks/>
                  </p:cNvSpPr>
                  <p:nvPr/>
                </p:nvSpPr>
                <p:spPr bwMode="auto">
                  <a:xfrm>
                    <a:off x="1689" y="2043"/>
                    <a:ext cx="2912" cy="1766"/>
                  </a:xfrm>
                  <a:custGeom>
                    <a:avLst/>
                    <a:gdLst>
                      <a:gd name="T0" fmla="*/ 2864 w 2912"/>
                      <a:gd name="T1" fmla="*/ 990 h 1766"/>
                      <a:gd name="T2" fmla="*/ 2807 w 2912"/>
                      <a:gd name="T3" fmla="*/ 918 h 1766"/>
                      <a:gd name="T4" fmla="*/ 2733 w 2912"/>
                      <a:gd name="T5" fmla="*/ 843 h 1766"/>
                      <a:gd name="T6" fmla="*/ 2638 w 2912"/>
                      <a:gd name="T7" fmla="*/ 767 h 1766"/>
                      <a:gd name="T8" fmla="*/ 2528 w 2912"/>
                      <a:gd name="T9" fmla="*/ 690 h 1766"/>
                      <a:gd name="T10" fmla="*/ 2403 w 2912"/>
                      <a:gd name="T11" fmla="*/ 612 h 1766"/>
                      <a:gd name="T12" fmla="*/ 2263 w 2912"/>
                      <a:gd name="T13" fmla="*/ 534 h 1766"/>
                      <a:gd name="T14" fmla="*/ 2113 w 2912"/>
                      <a:gd name="T15" fmla="*/ 457 h 1766"/>
                      <a:gd name="T16" fmla="*/ 1952 w 2912"/>
                      <a:gd name="T17" fmla="*/ 384 h 1766"/>
                      <a:gd name="T18" fmla="*/ 1781 w 2912"/>
                      <a:gd name="T19" fmla="*/ 314 h 1766"/>
                      <a:gd name="T20" fmla="*/ 1603 w 2912"/>
                      <a:gd name="T21" fmla="*/ 248 h 1766"/>
                      <a:gd name="T22" fmla="*/ 1378 w 2912"/>
                      <a:gd name="T23" fmla="*/ 173 h 1766"/>
                      <a:gd name="T24" fmla="*/ 1161 w 2912"/>
                      <a:gd name="T25" fmla="*/ 111 h 1766"/>
                      <a:gd name="T26" fmla="*/ 955 w 2912"/>
                      <a:gd name="T27" fmla="*/ 63 h 1766"/>
                      <a:gd name="T28" fmla="*/ 764 w 2912"/>
                      <a:gd name="T29" fmla="*/ 28 h 1766"/>
                      <a:gd name="T30" fmla="*/ 587 w 2912"/>
                      <a:gd name="T31" fmla="*/ 8 h 1766"/>
                      <a:gd name="T32" fmla="*/ 429 w 2912"/>
                      <a:gd name="T33" fmla="*/ 0 h 1766"/>
                      <a:gd name="T34" fmla="*/ 291 w 2912"/>
                      <a:gd name="T35" fmla="*/ 6 h 1766"/>
                      <a:gd name="T36" fmla="*/ 176 w 2912"/>
                      <a:gd name="T37" fmla="*/ 26 h 1766"/>
                      <a:gd name="T38" fmla="*/ 90 w 2912"/>
                      <a:gd name="T39" fmla="*/ 60 h 1766"/>
                      <a:gd name="T40" fmla="*/ 30 w 2912"/>
                      <a:gd name="T41" fmla="*/ 110 h 1766"/>
                      <a:gd name="T42" fmla="*/ 0 w 2912"/>
                      <a:gd name="T43" fmla="*/ 181 h 1766"/>
                      <a:gd name="T44" fmla="*/ 21 w 2912"/>
                      <a:gd name="T45" fmla="*/ 291 h 1766"/>
                      <a:gd name="T46" fmla="*/ 53 w 2912"/>
                      <a:gd name="T47" fmla="*/ 344 h 1766"/>
                      <a:gd name="T48" fmla="*/ 98 w 2912"/>
                      <a:gd name="T49" fmla="*/ 399 h 1766"/>
                      <a:gd name="T50" fmla="*/ 155 w 2912"/>
                      <a:gd name="T51" fmla="*/ 457 h 1766"/>
                      <a:gd name="T52" fmla="*/ 223 w 2912"/>
                      <a:gd name="T53" fmla="*/ 516 h 1766"/>
                      <a:gd name="T54" fmla="*/ 301 w 2912"/>
                      <a:gd name="T55" fmla="*/ 577 h 1766"/>
                      <a:gd name="T56" fmla="*/ 388 w 2912"/>
                      <a:gd name="T57" fmla="*/ 1042 h 1766"/>
                      <a:gd name="T58" fmla="*/ 755 w 2912"/>
                      <a:gd name="T59" fmla="*/ 845 h 1766"/>
                      <a:gd name="T60" fmla="*/ 859 w 2912"/>
                      <a:gd name="T61" fmla="*/ 893 h 1766"/>
                      <a:gd name="T62" fmla="*/ 965 w 2912"/>
                      <a:gd name="T63" fmla="*/ 942 h 1766"/>
                      <a:gd name="T64" fmla="*/ 1077 w 2912"/>
                      <a:gd name="T65" fmla="*/ 990 h 1766"/>
                      <a:gd name="T66" fmla="*/ 1191 w 2912"/>
                      <a:gd name="T67" fmla="*/ 1035 h 1766"/>
                      <a:gd name="T68" fmla="*/ 1308 w 2912"/>
                      <a:gd name="T69" fmla="*/ 1078 h 1766"/>
                      <a:gd name="T70" fmla="*/ 1408 w 2912"/>
                      <a:gd name="T71" fmla="*/ 1113 h 1766"/>
                      <a:gd name="T72" fmla="*/ 1508 w 2912"/>
                      <a:gd name="T73" fmla="*/ 1145 h 1766"/>
                      <a:gd name="T74" fmla="*/ 1606 w 2912"/>
                      <a:gd name="T75" fmla="*/ 1173 h 1766"/>
                      <a:gd name="T76" fmla="*/ 1702 w 2912"/>
                      <a:gd name="T77" fmla="*/ 1201 h 1766"/>
                      <a:gd name="T78" fmla="*/ 1796 w 2912"/>
                      <a:gd name="T79" fmla="*/ 1225 h 1766"/>
                      <a:gd name="T80" fmla="*/ 1885 w 2912"/>
                      <a:gd name="T81" fmla="*/ 1764 h 1766"/>
                      <a:gd name="T82" fmla="*/ 2478 w 2912"/>
                      <a:gd name="T83" fmla="*/ 1324 h 1766"/>
                      <a:gd name="T84" fmla="*/ 2601 w 2912"/>
                      <a:gd name="T85" fmla="*/ 1319 h 1766"/>
                      <a:gd name="T86" fmla="*/ 2706 w 2912"/>
                      <a:gd name="T87" fmla="*/ 1305 h 1766"/>
                      <a:gd name="T88" fmla="*/ 2791 w 2912"/>
                      <a:gd name="T89" fmla="*/ 1280 h 1766"/>
                      <a:gd name="T90" fmla="*/ 2856 w 2912"/>
                      <a:gd name="T91" fmla="*/ 1241 h 1766"/>
                      <a:gd name="T92" fmla="*/ 2896 w 2912"/>
                      <a:gd name="T93" fmla="*/ 1193 h 1766"/>
                      <a:gd name="T94" fmla="*/ 2912 w 2912"/>
                      <a:gd name="T95" fmla="*/ 1108 h 17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</a:cxnLst>
                    <a:rect l="0" t="0" r="r" b="b"/>
                    <a:pathLst>
                      <a:path w="2912" h="1766">
                        <a:moveTo>
                          <a:pt x="2889" y="1035"/>
                        </a:moveTo>
                        <a:lnTo>
                          <a:pt x="2877" y="1013"/>
                        </a:lnTo>
                        <a:lnTo>
                          <a:pt x="2864" y="990"/>
                        </a:lnTo>
                        <a:lnTo>
                          <a:pt x="2847" y="967"/>
                        </a:lnTo>
                        <a:lnTo>
                          <a:pt x="2827" y="942"/>
                        </a:lnTo>
                        <a:lnTo>
                          <a:pt x="2807" y="918"/>
                        </a:lnTo>
                        <a:lnTo>
                          <a:pt x="2784" y="893"/>
                        </a:lnTo>
                        <a:lnTo>
                          <a:pt x="2759" y="868"/>
                        </a:lnTo>
                        <a:lnTo>
                          <a:pt x="2733" y="843"/>
                        </a:lnTo>
                        <a:lnTo>
                          <a:pt x="2703" y="819"/>
                        </a:lnTo>
                        <a:lnTo>
                          <a:pt x="2671" y="794"/>
                        </a:lnTo>
                        <a:lnTo>
                          <a:pt x="2638" y="767"/>
                        </a:lnTo>
                        <a:lnTo>
                          <a:pt x="2603" y="742"/>
                        </a:lnTo>
                        <a:lnTo>
                          <a:pt x="2566" y="715"/>
                        </a:lnTo>
                        <a:lnTo>
                          <a:pt x="2528" y="690"/>
                        </a:lnTo>
                        <a:lnTo>
                          <a:pt x="2488" y="664"/>
                        </a:lnTo>
                        <a:lnTo>
                          <a:pt x="2446" y="637"/>
                        </a:lnTo>
                        <a:lnTo>
                          <a:pt x="2403" y="612"/>
                        </a:lnTo>
                        <a:lnTo>
                          <a:pt x="2358" y="586"/>
                        </a:lnTo>
                        <a:lnTo>
                          <a:pt x="2312" y="559"/>
                        </a:lnTo>
                        <a:lnTo>
                          <a:pt x="2263" y="534"/>
                        </a:lnTo>
                        <a:lnTo>
                          <a:pt x="2215" y="509"/>
                        </a:lnTo>
                        <a:lnTo>
                          <a:pt x="2165" y="482"/>
                        </a:lnTo>
                        <a:lnTo>
                          <a:pt x="2113" y="457"/>
                        </a:lnTo>
                        <a:lnTo>
                          <a:pt x="2060" y="432"/>
                        </a:lnTo>
                        <a:lnTo>
                          <a:pt x="2007" y="409"/>
                        </a:lnTo>
                        <a:lnTo>
                          <a:pt x="1952" y="384"/>
                        </a:lnTo>
                        <a:lnTo>
                          <a:pt x="1895" y="361"/>
                        </a:lnTo>
                        <a:lnTo>
                          <a:pt x="1839" y="338"/>
                        </a:lnTo>
                        <a:lnTo>
                          <a:pt x="1781" y="314"/>
                        </a:lnTo>
                        <a:lnTo>
                          <a:pt x="1722" y="291"/>
                        </a:lnTo>
                        <a:lnTo>
                          <a:pt x="1662" y="269"/>
                        </a:lnTo>
                        <a:lnTo>
                          <a:pt x="1603" y="248"/>
                        </a:lnTo>
                        <a:lnTo>
                          <a:pt x="1528" y="221"/>
                        </a:lnTo>
                        <a:lnTo>
                          <a:pt x="1453" y="196"/>
                        </a:lnTo>
                        <a:lnTo>
                          <a:pt x="1378" y="173"/>
                        </a:lnTo>
                        <a:lnTo>
                          <a:pt x="1305" y="151"/>
                        </a:lnTo>
                        <a:lnTo>
                          <a:pt x="1233" y="131"/>
                        </a:lnTo>
                        <a:lnTo>
                          <a:pt x="1161" y="111"/>
                        </a:lnTo>
                        <a:lnTo>
                          <a:pt x="1092" y="95"/>
                        </a:lnTo>
                        <a:lnTo>
                          <a:pt x="1023" y="78"/>
                        </a:lnTo>
                        <a:lnTo>
                          <a:pt x="955" y="63"/>
                        </a:lnTo>
                        <a:lnTo>
                          <a:pt x="890" y="50"/>
                        </a:lnTo>
                        <a:lnTo>
                          <a:pt x="825" y="38"/>
                        </a:lnTo>
                        <a:lnTo>
                          <a:pt x="764" y="28"/>
                        </a:lnTo>
                        <a:lnTo>
                          <a:pt x="702" y="20"/>
                        </a:lnTo>
                        <a:lnTo>
                          <a:pt x="644" y="13"/>
                        </a:lnTo>
                        <a:lnTo>
                          <a:pt x="587" y="8"/>
                        </a:lnTo>
                        <a:lnTo>
                          <a:pt x="532" y="3"/>
                        </a:lnTo>
                        <a:lnTo>
                          <a:pt x="479" y="1"/>
                        </a:lnTo>
                        <a:lnTo>
                          <a:pt x="429" y="0"/>
                        </a:lnTo>
                        <a:lnTo>
                          <a:pt x="381" y="0"/>
                        </a:lnTo>
                        <a:lnTo>
                          <a:pt x="334" y="3"/>
                        </a:lnTo>
                        <a:lnTo>
                          <a:pt x="291" y="6"/>
                        </a:lnTo>
                        <a:lnTo>
                          <a:pt x="249" y="11"/>
                        </a:lnTo>
                        <a:lnTo>
                          <a:pt x="213" y="18"/>
                        </a:lnTo>
                        <a:lnTo>
                          <a:pt x="176" y="26"/>
                        </a:lnTo>
                        <a:lnTo>
                          <a:pt x="145" y="36"/>
                        </a:lnTo>
                        <a:lnTo>
                          <a:pt x="115" y="48"/>
                        </a:lnTo>
                        <a:lnTo>
                          <a:pt x="90" y="60"/>
                        </a:lnTo>
                        <a:lnTo>
                          <a:pt x="66" y="75"/>
                        </a:lnTo>
                        <a:lnTo>
                          <a:pt x="46" y="91"/>
                        </a:lnTo>
                        <a:lnTo>
                          <a:pt x="30" y="110"/>
                        </a:lnTo>
                        <a:lnTo>
                          <a:pt x="16" y="128"/>
                        </a:lnTo>
                        <a:lnTo>
                          <a:pt x="6" y="149"/>
                        </a:lnTo>
                        <a:lnTo>
                          <a:pt x="0" y="181"/>
                        </a:lnTo>
                        <a:lnTo>
                          <a:pt x="0" y="216"/>
                        </a:lnTo>
                        <a:lnTo>
                          <a:pt x="8" y="253"/>
                        </a:lnTo>
                        <a:lnTo>
                          <a:pt x="21" y="291"/>
                        </a:lnTo>
                        <a:lnTo>
                          <a:pt x="31" y="308"/>
                        </a:lnTo>
                        <a:lnTo>
                          <a:pt x="41" y="326"/>
                        </a:lnTo>
                        <a:lnTo>
                          <a:pt x="53" y="344"/>
                        </a:lnTo>
                        <a:lnTo>
                          <a:pt x="66" y="363"/>
                        </a:lnTo>
                        <a:lnTo>
                          <a:pt x="81" y="381"/>
                        </a:lnTo>
                        <a:lnTo>
                          <a:pt x="98" y="399"/>
                        </a:lnTo>
                        <a:lnTo>
                          <a:pt x="115" y="417"/>
                        </a:lnTo>
                        <a:lnTo>
                          <a:pt x="135" y="437"/>
                        </a:lnTo>
                        <a:lnTo>
                          <a:pt x="155" y="457"/>
                        </a:lnTo>
                        <a:lnTo>
                          <a:pt x="176" y="476"/>
                        </a:lnTo>
                        <a:lnTo>
                          <a:pt x="198" y="496"/>
                        </a:lnTo>
                        <a:lnTo>
                          <a:pt x="223" y="516"/>
                        </a:lnTo>
                        <a:lnTo>
                          <a:pt x="248" y="536"/>
                        </a:lnTo>
                        <a:lnTo>
                          <a:pt x="273" y="556"/>
                        </a:lnTo>
                        <a:lnTo>
                          <a:pt x="301" y="577"/>
                        </a:lnTo>
                        <a:lnTo>
                          <a:pt x="329" y="597"/>
                        </a:lnTo>
                        <a:lnTo>
                          <a:pt x="329" y="1008"/>
                        </a:lnTo>
                        <a:lnTo>
                          <a:pt x="388" y="1042"/>
                        </a:lnTo>
                        <a:lnTo>
                          <a:pt x="388" y="1042"/>
                        </a:lnTo>
                        <a:lnTo>
                          <a:pt x="722" y="829"/>
                        </a:lnTo>
                        <a:lnTo>
                          <a:pt x="755" y="845"/>
                        </a:lnTo>
                        <a:lnTo>
                          <a:pt x="789" y="862"/>
                        </a:lnTo>
                        <a:lnTo>
                          <a:pt x="824" y="878"/>
                        </a:lnTo>
                        <a:lnTo>
                          <a:pt x="859" y="893"/>
                        </a:lnTo>
                        <a:lnTo>
                          <a:pt x="894" y="910"/>
                        </a:lnTo>
                        <a:lnTo>
                          <a:pt x="930" y="927"/>
                        </a:lnTo>
                        <a:lnTo>
                          <a:pt x="965" y="942"/>
                        </a:lnTo>
                        <a:lnTo>
                          <a:pt x="1003" y="958"/>
                        </a:lnTo>
                        <a:lnTo>
                          <a:pt x="1040" y="973"/>
                        </a:lnTo>
                        <a:lnTo>
                          <a:pt x="1077" y="990"/>
                        </a:lnTo>
                        <a:lnTo>
                          <a:pt x="1115" y="1005"/>
                        </a:lnTo>
                        <a:lnTo>
                          <a:pt x="1153" y="1020"/>
                        </a:lnTo>
                        <a:lnTo>
                          <a:pt x="1191" y="1035"/>
                        </a:lnTo>
                        <a:lnTo>
                          <a:pt x="1230" y="1050"/>
                        </a:lnTo>
                        <a:lnTo>
                          <a:pt x="1268" y="1063"/>
                        </a:lnTo>
                        <a:lnTo>
                          <a:pt x="1308" y="1078"/>
                        </a:lnTo>
                        <a:lnTo>
                          <a:pt x="1341" y="1090"/>
                        </a:lnTo>
                        <a:lnTo>
                          <a:pt x="1375" y="1101"/>
                        </a:lnTo>
                        <a:lnTo>
                          <a:pt x="1408" y="1113"/>
                        </a:lnTo>
                        <a:lnTo>
                          <a:pt x="1441" y="1123"/>
                        </a:lnTo>
                        <a:lnTo>
                          <a:pt x="1474" y="1135"/>
                        </a:lnTo>
                        <a:lnTo>
                          <a:pt x="1508" y="1145"/>
                        </a:lnTo>
                        <a:lnTo>
                          <a:pt x="1541" y="1155"/>
                        </a:lnTo>
                        <a:lnTo>
                          <a:pt x="1573" y="1165"/>
                        </a:lnTo>
                        <a:lnTo>
                          <a:pt x="1606" y="1173"/>
                        </a:lnTo>
                        <a:lnTo>
                          <a:pt x="1637" y="1183"/>
                        </a:lnTo>
                        <a:lnTo>
                          <a:pt x="1671" y="1191"/>
                        </a:lnTo>
                        <a:lnTo>
                          <a:pt x="1702" y="1201"/>
                        </a:lnTo>
                        <a:lnTo>
                          <a:pt x="1734" y="1210"/>
                        </a:lnTo>
                        <a:lnTo>
                          <a:pt x="1766" y="1218"/>
                        </a:lnTo>
                        <a:lnTo>
                          <a:pt x="1796" y="1225"/>
                        </a:lnTo>
                        <a:lnTo>
                          <a:pt x="1827" y="1233"/>
                        </a:lnTo>
                        <a:lnTo>
                          <a:pt x="1827" y="1732"/>
                        </a:lnTo>
                        <a:lnTo>
                          <a:pt x="1885" y="1764"/>
                        </a:lnTo>
                        <a:lnTo>
                          <a:pt x="1885" y="1766"/>
                        </a:lnTo>
                        <a:lnTo>
                          <a:pt x="2478" y="1384"/>
                        </a:lnTo>
                        <a:lnTo>
                          <a:pt x="2478" y="1324"/>
                        </a:lnTo>
                        <a:lnTo>
                          <a:pt x="2521" y="1324"/>
                        </a:lnTo>
                        <a:lnTo>
                          <a:pt x="2561" y="1323"/>
                        </a:lnTo>
                        <a:lnTo>
                          <a:pt x="2601" y="1319"/>
                        </a:lnTo>
                        <a:lnTo>
                          <a:pt x="2638" y="1316"/>
                        </a:lnTo>
                        <a:lnTo>
                          <a:pt x="2673" y="1311"/>
                        </a:lnTo>
                        <a:lnTo>
                          <a:pt x="2706" y="1305"/>
                        </a:lnTo>
                        <a:lnTo>
                          <a:pt x="2736" y="1298"/>
                        </a:lnTo>
                        <a:lnTo>
                          <a:pt x="2766" y="1290"/>
                        </a:lnTo>
                        <a:lnTo>
                          <a:pt x="2791" y="1280"/>
                        </a:lnTo>
                        <a:lnTo>
                          <a:pt x="2816" y="1268"/>
                        </a:lnTo>
                        <a:lnTo>
                          <a:pt x="2837" y="1256"/>
                        </a:lnTo>
                        <a:lnTo>
                          <a:pt x="2856" y="1241"/>
                        </a:lnTo>
                        <a:lnTo>
                          <a:pt x="2872" y="1226"/>
                        </a:lnTo>
                        <a:lnTo>
                          <a:pt x="2886" y="1211"/>
                        </a:lnTo>
                        <a:lnTo>
                          <a:pt x="2896" y="1193"/>
                        </a:lnTo>
                        <a:lnTo>
                          <a:pt x="2904" y="1175"/>
                        </a:lnTo>
                        <a:lnTo>
                          <a:pt x="2912" y="1143"/>
                        </a:lnTo>
                        <a:lnTo>
                          <a:pt x="2912" y="1108"/>
                        </a:lnTo>
                        <a:lnTo>
                          <a:pt x="2904" y="1073"/>
                        </a:lnTo>
                        <a:lnTo>
                          <a:pt x="2889" y="103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8" name="Freeform 168"/>
                  <p:cNvSpPr>
                    <a:spLocks/>
                  </p:cNvSpPr>
                  <p:nvPr/>
                </p:nvSpPr>
                <p:spPr bwMode="auto">
                  <a:xfrm>
                    <a:off x="2060" y="2668"/>
                    <a:ext cx="17" cy="368"/>
                  </a:xfrm>
                  <a:custGeom>
                    <a:avLst/>
                    <a:gdLst>
                      <a:gd name="T0" fmla="*/ 17 w 17"/>
                      <a:gd name="T1" fmla="*/ 12 h 368"/>
                      <a:gd name="T2" fmla="*/ 17 w 17"/>
                      <a:gd name="T3" fmla="*/ 368 h 368"/>
                      <a:gd name="T4" fmla="*/ 0 w 17"/>
                      <a:gd name="T5" fmla="*/ 360 h 368"/>
                      <a:gd name="T6" fmla="*/ 0 w 17"/>
                      <a:gd name="T7" fmla="*/ 0 h 368"/>
                      <a:gd name="T8" fmla="*/ 3 w 17"/>
                      <a:gd name="T9" fmla="*/ 4 h 368"/>
                      <a:gd name="T10" fmla="*/ 8 w 17"/>
                      <a:gd name="T11" fmla="*/ 5 h 368"/>
                      <a:gd name="T12" fmla="*/ 13 w 17"/>
                      <a:gd name="T13" fmla="*/ 9 h 368"/>
                      <a:gd name="T14" fmla="*/ 17 w 17"/>
                      <a:gd name="T15" fmla="*/ 12 h 3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368">
                        <a:moveTo>
                          <a:pt x="17" y="12"/>
                        </a:moveTo>
                        <a:lnTo>
                          <a:pt x="17" y="368"/>
                        </a:lnTo>
                        <a:lnTo>
                          <a:pt x="0" y="360"/>
                        </a:lnTo>
                        <a:lnTo>
                          <a:pt x="0" y="0"/>
                        </a:lnTo>
                        <a:lnTo>
                          <a:pt x="3" y="4"/>
                        </a:lnTo>
                        <a:lnTo>
                          <a:pt x="8" y="5"/>
                        </a:lnTo>
                        <a:lnTo>
                          <a:pt x="13" y="9"/>
                        </a:lnTo>
                        <a:lnTo>
                          <a:pt x="17" y="12"/>
                        </a:lnTo>
                        <a:close/>
                      </a:path>
                    </a:pathLst>
                  </a:custGeom>
                  <a:solidFill>
                    <a:srgbClr val="B584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09" name="Freeform 169"/>
                  <p:cNvSpPr>
                    <a:spLocks/>
                  </p:cNvSpPr>
                  <p:nvPr/>
                </p:nvSpPr>
                <p:spPr bwMode="auto">
                  <a:xfrm>
                    <a:off x="2118" y="2707"/>
                    <a:ext cx="251" cy="303"/>
                  </a:xfrm>
                  <a:custGeom>
                    <a:avLst/>
                    <a:gdLst>
                      <a:gd name="T0" fmla="*/ 0 w 251"/>
                      <a:gd name="T1" fmla="*/ 303 h 303"/>
                      <a:gd name="T2" fmla="*/ 0 w 251"/>
                      <a:gd name="T3" fmla="*/ 0 h 303"/>
                      <a:gd name="T4" fmla="*/ 28 w 251"/>
                      <a:gd name="T5" fmla="*/ 18 h 303"/>
                      <a:gd name="T6" fmla="*/ 58 w 251"/>
                      <a:gd name="T7" fmla="*/ 36 h 303"/>
                      <a:gd name="T8" fmla="*/ 88 w 251"/>
                      <a:gd name="T9" fmla="*/ 53 h 303"/>
                      <a:gd name="T10" fmla="*/ 120 w 251"/>
                      <a:gd name="T11" fmla="*/ 71 h 303"/>
                      <a:gd name="T12" fmla="*/ 152 w 251"/>
                      <a:gd name="T13" fmla="*/ 90 h 303"/>
                      <a:gd name="T14" fmla="*/ 185 w 251"/>
                      <a:gd name="T15" fmla="*/ 106 h 303"/>
                      <a:gd name="T16" fmla="*/ 218 w 251"/>
                      <a:gd name="T17" fmla="*/ 125 h 303"/>
                      <a:gd name="T18" fmla="*/ 251 w 251"/>
                      <a:gd name="T19" fmla="*/ 143 h 303"/>
                      <a:gd name="T20" fmla="*/ 0 w 251"/>
                      <a:gd name="T21" fmla="*/ 303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51" h="303">
                        <a:moveTo>
                          <a:pt x="0" y="303"/>
                        </a:moveTo>
                        <a:lnTo>
                          <a:pt x="0" y="0"/>
                        </a:lnTo>
                        <a:lnTo>
                          <a:pt x="28" y="18"/>
                        </a:lnTo>
                        <a:lnTo>
                          <a:pt x="58" y="36"/>
                        </a:lnTo>
                        <a:lnTo>
                          <a:pt x="88" y="53"/>
                        </a:lnTo>
                        <a:lnTo>
                          <a:pt x="120" y="71"/>
                        </a:lnTo>
                        <a:lnTo>
                          <a:pt x="152" y="90"/>
                        </a:lnTo>
                        <a:lnTo>
                          <a:pt x="185" y="106"/>
                        </a:lnTo>
                        <a:lnTo>
                          <a:pt x="218" y="125"/>
                        </a:lnTo>
                        <a:lnTo>
                          <a:pt x="251" y="143"/>
                        </a:lnTo>
                        <a:lnTo>
                          <a:pt x="0" y="303"/>
                        </a:lnTo>
                        <a:close/>
                      </a:path>
                    </a:pathLst>
                  </a:custGeom>
                  <a:solidFill>
                    <a:srgbClr val="420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0" name="Freeform 170"/>
                  <p:cNvSpPr>
                    <a:spLocks/>
                  </p:cNvSpPr>
                  <p:nvPr/>
                </p:nvSpPr>
                <p:spPr bwMode="auto">
                  <a:xfrm>
                    <a:off x="2120" y="2710"/>
                    <a:ext cx="243" cy="295"/>
                  </a:xfrm>
                  <a:custGeom>
                    <a:avLst/>
                    <a:gdLst>
                      <a:gd name="T0" fmla="*/ 0 w 243"/>
                      <a:gd name="T1" fmla="*/ 295 h 295"/>
                      <a:gd name="T2" fmla="*/ 0 w 243"/>
                      <a:gd name="T3" fmla="*/ 0 h 295"/>
                      <a:gd name="T4" fmla="*/ 28 w 243"/>
                      <a:gd name="T5" fmla="*/ 17 h 295"/>
                      <a:gd name="T6" fmla="*/ 56 w 243"/>
                      <a:gd name="T7" fmla="*/ 35 h 295"/>
                      <a:gd name="T8" fmla="*/ 86 w 243"/>
                      <a:gd name="T9" fmla="*/ 52 h 295"/>
                      <a:gd name="T10" fmla="*/ 116 w 243"/>
                      <a:gd name="T11" fmla="*/ 70 h 295"/>
                      <a:gd name="T12" fmla="*/ 146 w 243"/>
                      <a:gd name="T13" fmla="*/ 87 h 295"/>
                      <a:gd name="T14" fmla="*/ 178 w 243"/>
                      <a:gd name="T15" fmla="*/ 105 h 295"/>
                      <a:gd name="T16" fmla="*/ 210 w 243"/>
                      <a:gd name="T17" fmla="*/ 122 h 295"/>
                      <a:gd name="T18" fmla="*/ 243 w 243"/>
                      <a:gd name="T19" fmla="*/ 138 h 295"/>
                      <a:gd name="T20" fmla="*/ 0 w 243"/>
                      <a:gd name="T21" fmla="*/ 295 h 29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43" h="295">
                        <a:moveTo>
                          <a:pt x="0" y="295"/>
                        </a:moveTo>
                        <a:lnTo>
                          <a:pt x="0" y="0"/>
                        </a:lnTo>
                        <a:lnTo>
                          <a:pt x="28" y="17"/>
                        </a:lnTo>
                        <a:lnTo>
                          <a:pt x="56" y="35"/>
                        </a:lnTo>
                        <a:lnTo>
                          <a:pt x="86" y="52"/>
                        </a:lnTo>
                        <a:lnTo>
                          <a:pt x="116" y="70"/>
                        </a:lnTo>
                        <a:lnTo>
                          <a:pt x="146" y="87"/>
                        </a:lnTo>
                        <a:lnTo>
                          <a:pt x="178" y="105"/>
                        </a:lnTo>
                        <a:lnTo>
                          <a:pt x="210" y="122"/>
                        </a:lnTo>
                        <a:lnTo>
                          <a:pt x="243" y="138"/>
                        </a:lnTo>
                        <a:lnTo>
                          <a:pt x="0" y="295"/>
                        </a:lnTo>
                        <a:close/>
                      </a:path>
                    </a:pathLst>
                  </a:custGeom>
                  <a:solidFill>
                    <a:srgbClr val="4C1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1" name="Freeform 171"/>
                  <p:cNvSpPr>
                    <a:spLocks/>
                  </p:cNvSpPr>
                  <p:nvPr/>
                </p:nvSpPr>
                <p:spPr bwMode="auto">
                  <a:xfrm>
                    <a:off x="2122" y="2713"/>
                    <a:ext cx="234" cy="285"/>
                  </a:xfrm>
                  <a:custGeom>
                    <a:avLst/>
                    <a:gdLst>
                      <a:gd name="T0" fmla="*/ 0 w 234"/>
                      <a:gd name="T1" fmla="*/ 285 h 285"/>
                      <a:gd name="T2" fmla="*/ 0 w 234"/>
                      <a:gd name="T3" fmla="*/ 0 h 285"/>
                      <a:gd name="T4" fmla="*/ 26 w 234"/>
                      <a:gd name="T5" fmla="*/ 17 h 285"/>
                      <a:gd name="T6" fmla="*/ 54 w 234"/>
                      <a:gd name="T7" fmla="*/ 34 h 285"/>
                      <a:gd name="T8" fmla="*/ 83 w 234"/>
                      <a:gd name="T9" fmla="*/ 50 h 285"/>
                      <a:gd name="T10" fmla="*/ 113 w 234"/>
                      <a:gd name="T11" fmla="*/ 67 h 285"/>
                      <a:gd name="T12" fmla="*/ 141 w 234"/>
                      <a:gd name="T13" fmla="*/ 85 h 285"/>
                      <a:gd name="T14" fmla="*/ 173 w 234"/>
                      <a:gd name="T15" fmla="*/ 102 h 285"/>
                      <a:gd name="T16" fmla="*/ 203 w 234"/>
                      <a:gd name="T17" fmla="*/ 119 h 285"/>
                      <a:gd name="T18" fmla="*/ 234 w 234"/>
                      <a:gd name="T19" fmla="*/ 135 h 285"/>
                      <a:gd name="T20" fmla="*/ 0 w 234"/>
                      <a:gd name="T21" fmla="*/ 285 h 2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34" h="285">
                        <a:moveTo>
                          <a:pt x="0" y="285"/>
                        </a:moveTo>
                        <a:lnTo>
                          <a:pt x="0" y="0"/>
                        </a:lnTo>
                        <a:lnTo>
                          <a:pt x="26" y="17"/>
                        </a:lnTo>
                        <a:lnTo>
                          <a:pt x="54" y="34"/>
                        </a:lnTo>
                        <a:lnTo>
                          <a:pt x="83" y="50"/>
                        </a:lnTo>
                        <a:lnTo>
                          <a:pt x="113" y="67"/>
                        </a:lnTo>
                        <a:lnTo>
                          <a:pt x="141" y="85"/>
                        </a:lnTo>
                        <a:lnTo>
                          <a:pt x="173" y="102"/>
                        </a:lnTo>
                        <a:lnTo>
                          <a:pt x="203" y="119"/>
                        </a:lnTo>
                        <a:lnTo>
                          <a:pt x="234" y="135"/>
                        </a:lnTo>
                        <a:lnTo>
                          <a:pt x="0" y="285"/>
                        </a:lnTo>
                        <a:close/>
                      </a:path>
                    </a:pathLst>
                  </a:custGeom>
                  <a:solidFill>
                    <a:srgbClr val="592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2" name="Freeform 172"/>
                  <p:cNvSpPr>
                    <a:spLocks/>
                  </p:cNvSpPr>
                  <p:nvPr/>
                </p:nvSpPr>
                <p:spPr bwMode="auto">
                  <a:xfrm>
                    <a:off x="2123" y="2717"/>
                    <a:ext cx="228" cy="274"/>
                  </a:xfrm>
                  <a:custGeom>
                    <a:avLst/>
                    <a:gdLst>
                      <a:gd name="T0" fmla="*/ 0 w 228"/>
                      <a:gd name="T1" fmla="*/ 274 h 274"/>
                      <a:gd name="T2" fmla="*/ 0 w 228"/>
                      <a:gd name="T3" fmla="*/ 0 h 274"/>
                      <a:gd name="T4" fmla="*/ 27 w 228"/>
                      <a:gd name="T5" fmla="*/ 16 h 274"/>
                      <a:gd name="T6" fmla="*/ 53 w 228"/>
                      <a:gd name="T7" fmla="*/ 31 h 274"/>
                      <a:gd name="T8" fmla="*/ 80 w 228"/>
                      <a:gd name="T9" fmla="*/ 48 h 274"/>
                      <a:gd name="T10" fmla="*/ 108 w 228"/>
                      <a:gd name="T11" fmla="*/ 65 h 274"/>
                      <a:gd name="T12" fmla="*/ 137 w 228"/>
                      <a:gd name="T13" fmla="*/ 81 h 274"/>
                      <a:gd name="T14" fmla="*/ 167 w 228"/>
                      <a:gd name="T15" fmla="*/ 96 h 274"/>
                      <a:gd name="T16" fmla="*/ 197 w 228"/>
                      <a:gd name="T17" fmla="*/ 113 h 274"/>
                      <a:gd name="T18" fmla="*/ 228 w 228"/>
                      <a:gd name="T19" fmla="*/ 130 h 274"/>
                      <a:gd name="T20" fmla="*/ 0 w 228"/>
                      <a:gd name="T21" fmla="*/ 274 h 2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28" h="274">
                        <a:moveTo>
                          <a:pt x="0" y="274"/>
                        </a:moveTo>
                        <a:lnTo>
                          <a:pt x="0" y="0"/>
                        </a:lnTo>
                        <a:lnTo>
                          <a:pt x="27" y="16"/>
                        </a:lnTo>
                        <a:lnTo>
                          <a:pt x="53" y="31"/>
                        </a:lnTo>
                        <a:lnTo>
                          <a:pt x="80" y="48"/>
                        </a:lnTo>
                        <a:lnTo>
                          <a:pt x="108" y="65"/>
                        </a:lnTo>
                        <a:lnTo>
                          <a:pt x="137" y="81"/>
                        </a:lnTo>
                        <a:lnTo>
                          <a:pt x="167" y="96"/>
                        </a:lnTo>
                        <a:lnTo>
                          <a:pt x="197" y="113"/>
                        </a:lnTo>
                        <a:lnTo>
                          <a:pt x="228" y="130"/>
                        </a:lnTo>
                        <a:lnTo>
                          <a:pt x="0" y="274"/>
                        </a:lnTo>
                        <a:close/>
                      </a:path>
                    </a:pathLst>
                  </a:custGeom>
                  <a:solidFill>
                    <a:srgbClr val="68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3" name="Freeform 173"/>
                  <p:cNvSpPr>
                    <a:spLocks/>
                  </p:cNvSpPr>
                  <p:nvPr/>
                </p:nvSpPr>
                <p:spPr bwMode="auto">
                  <a:xfrm>
                    <a:off x="2125" y="2720"/>
                    <a:ext cx="220" cy="266"/>
                  </a:xfrm>
                  <a:custGeom>
                    <a:avLst/>
                    <a:gdLst>
                      <a:gd name="T0" fmla="*/ 0 w 220"/>
                      <a:gd name="T1" fmla="*/ 266 h 266"/>
                      <a:gd name="T2" fmla="*/ 0 w 220"/>
                      <a:gd name="T3" fmla="*/ 0 h 266"/>
                      <a:gd name="T4" fmla="*/ 25 w 220"/>
                      <a:gd name="T5" fmla="*/ 15 h 266"/>
                      <a:gd name="T6" fmla="*/ 51 w 220"/>
                      <a:gd name="T7" fmla="*/ 32 h 266"/>
                      <a:gd name="T8" fmla="*/ 78 w 220"/>
                      <a:gd name="T9" fmla="*/ 47 h 266"/>
                      <a:gd name="T10" fmla="*/ 105 w 220"/>
                      <a:gd name="T11" fmla="*/ 63 h 266"/>
                      <a:gd name="T12" fmla="*/ 133 w 220"/>
                      <a:gd name="T13" fmla="*/ 80 h 266"/>
                      <a:gd name="T14" fmla="*/ 161 w 220"/>
                      <a:gd name="T15" fmla="*/ 95 h 266"/>
                      <a:gd name="T16" fmla="*/ 190 w 220"/>
                      <a:gd name="T17" fmla="*/ 112 h 266"/>
                      <a:gd name="T18" fmla="*/ 220 w 220"/>
                      <a:gd name="T19" fmla="*/ 127 h 266"/>
                      <a:gd name="T20" fmla="*/ 0 w 220"/>
                      <a:gd name="T21" fmla="*/ 266 h 2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20" h="266">
                        <a:moveTo>
                          <a:pt x="0" y="266"/>
                        </a:moveTo>
                        <a:lnTo>
                          <a:pt x="0" y="0"/>
                        </a:lnTo>
                        <a:lnTo>
                          <a:pt x="25" y="15"/>
                        </a:lnTo>
                        <a:lnTo>
                          <a:pt x="51" y="32"/>
                        </a:lnTo>
                        <a:lnTo>
                          <a:pt x="78" y="47"/>
                        </a:lnTo>
                        <a:lnTo>
                          <a:pt x="105" y="63"/>
                        </a:lnTo>
                        <a:lnTo>
                          <a:pt x="133" y="80"/>
                        </a:lnTo>
                        <a:lnTo>
                          <a:pt x="161" y="95"/>
                        </a:lnTo>
                        <a:lnTo>
                          <a:pt x="190" y="112"/>
                        </a:lnTo>
                        <a:lnTo>
                          <a:pt x="220" y="127"/>
                        </a:lnTo>
                        <a:lnTo>
                          <a:pt x="0" y="266"/>
                        </a:lnTo>
                        <a:close/>
                      </a:path>
                    </a:pathLst>
                  </a:custGeom>
                  <a:solidFill>
                    <a:srgbClr val="753F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4" name="Freeform 174"/>
                  <p:cNvSpPr>
                    <a:spLocks/>
                  </p:cNvSpPr>
                  <p:nvPr/>
                </p:nvSpPr>
                <p:spPr bwMode="auto">
                  <a:xfrm>
                    <a:off x="2126" y="2723"/>
                    <a:ext cx="212" cy="257"/>
                  </a:xfrm>
                  <a:custGeom>
                    <a:avLst/>
                    <a:gdLst>
                      <a:gd name="T0" fmla="*/ 0 w 212"/>
                      <a:gd name="T1" fmla="*/ 257 h 257"/>
                      <a:gd name="T2" fmla="*/ 0 w 212"/>
                      <a:gd name="T3" fmla="*/ 0 h 257"/>
                      <a:gd name="T4" fmla="*/ 25 w 212"/>
                      <a:gd name="T5" fmla="*/ 15 h 257"/>
                      <a:gd name="T6" fmla="*/ 50 w 212"/>
                      <a:gd name="T7" fmla="*/ 32 h 257"/>
                      <a:gd name="T8" fmla="*/ 75 w 212"/>
                      <a:gd name="T9" fmla="*/ 47 h 257"/>
                      <a:gd name="T10" fmla="*/ 102 w 212"/>
                      <a:gd name="T11" fmla="*/ 62 h 257"/>
                      <a:gd name="T12" fmla="*/ 129 w 212"/>
                      <a:gd name="T13" fmla="*/ 77 h 257"/>
                      <a:gd name="T14" fmla="*/ 155 w 212"/>
                      <a:gd name="T15" fmla="*/ 92 h 257"/>
                      <a:gd name="T16" fmla="*/ 184 w 212"/>
                      <a:gd name="T17" fmla="*/ 107 h 257"/>
                      <a:gd name="T18" fmla="*/ 212 w 212"/>
                      <a:gd name="T19" fmla="*/ 122 h 257"/>
                      <a:gd name="T20" fmla="*/ 0 w 212"/>
                      <a:gd name="T21" fmla="*/ 257 h 2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12" h="257">
                        <a:moveTo>
                          <a:pt x="0" y="257"/>
                        </a:moveTo>
                        <a:lnTo>
                          <a:pt x="0" y="0"/>
                        </a:lnTo>
                        <a:lnTo>
                          <a:pt x="25" y="15"/>
                        </a:lnTo>
                        <a:lnTo>
                          <a:pt x="50" y="32"/>
                        </a:lnTo>
                        <a:lnTo>
                          <a:pt x="75" y="47"/>
                        </a:lnTo>
                        <a:lnTo>
                          <a:pt x="102" y="62"/>
                        </a:lnTo>
                        <a:lnTo>
                          <a:pt x="129" y="77"/>
                        </a:lnTo>
                        <a:lnTo>
                          <a:pt x="155" y="92"/>
                        </a:lnTo>
                        <a:lnTo>
                          <a:pt x="184" y="107"/>
                        </a:lnTo>
                        <a:lnTo>
                          <a:pt x="212" y="122"/>
                        </a:lnTo>
                        <a:lnTo>
                          <a:pt x="0" y="257"/>
                        </a:lnTo>
                        <a:close/>
                      </a:path>
                    </a:pathLst>
                  </a:custGeom>
                  <a:solidFill>
                    <a:srgbClr val="824C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5" name="Freeform 175"/>
                  <p:cNvSpPr>
                    <a:spLocks/>
                  </p:cNvSpPr>
                  <p:nvPr/>
                </p:nvSpPr>
                <p:spPr bwMode="auto">
                  <a:xfrm>
                    <a:off x="2128" y="2728"/>
                    <a:ext cx="203" cy="247"/>
                  </a:xfrm>
                  <a:custGeom>
                    <a:avLst/>
                    <a:gdLst>
                      <a:gd name="T0" fmla="*/ 0 w 203"/>
                      <a:gd name="T1" fmla="*/ 247 h 247"/>
                      <a:gd name="T2" fmla="*/ 0 w 203"/>
                      <a:gd name="T3" fmla="*/ 0 h 247"/>
                      <a:gd name="T4" fmla="*/ 23 w 203"/>
                      <a:gd name="T5" fmla="*/ 15 h 247"/>
                      <a:gd name="T6" fmla="*/ 47 w 203"/>
                      <a:gd name="T7" fmla="*/ 29 h 247"/>
                      <a:gd name="T8" fmla="*/ 72 w 203"/>
                      <a:gd name="T9" fmla="*/ 44 h 247"/>
                      <a:gd name="T10" fmla="*/ 97 w 203"/>
                      <a:gd name="T11" fmla="*/ 57 h 247"/>
                      <a:gd name="T12" fmla="*/ 123 w 203"/>
                      <a:gd name="T13" fmla="*/ 72 h 247"/>
                      <a:gd name="T14" fmla="*/ 150 w 203"/>
                      <a:gd name="T15" fmla="*/ 87 h 247"/>
                      <a:gd name="T16" fmla="*/ 177 w 203"/>
                      <a:gd name="T17" fmla="*/ 100 h 247"/>
                      <a:gd name="T18" fmla="*/ 203 w 203"/>
                      <a:gd name="T19" fmla="*/ 115 h 247"/>
                      <a:gd name="T20" fmla="*/ 0 w 203"/>
                      <a:gd name="T21" fmla="*/ 247 h 2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203" h="247">
                        <a:moveTo>
                          <a:pt x="0" y="247"/>
                        </a:moveTo>
                        <a:lnTo>
                          <a:pt x="0" y="0"/>
                        </a:lnTo>
                        <a:lnTo>
                          <a:pt x="23" y="15"/>
                        </a:lnTo>
                        <a:lnTo>
                          <a:pt x="47" y="29"/>
                        </a:lnTo>
                        <a:lnTo>
                          <a:pt x="72" y="44"/>
                        </a:lnTo>
                        <a:lnTo>
                          <a:pt x="97" y="57"/>
                        </a:lnTo>
                        <a:lnTo>
                          <a:pt x="123" y="72"/>
                        </a:lnTo>
                        <a:lnTo>
                          <a:pt x="150" y="87"/>
                        </a:lnTo>
                        <a:lnTo>
                          <a:pt x="177" y="100"/>
                        </a:lnTo>
                        <a:lnTo>
                          <a:pt x="203" y="115"/>
                        </a:lnTo>
                        <a:lnTo>
                          <a:pt x="0" y="247"/>
                        </a:lnTo>
                        <a:close/>
                      </a:path>
                    </a:pathLst>
                  </a:custGeom>
                  <a:solidFill>
                    <a:srgbClr val="8E5B2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6" name="Freeform 176"/>
                  <p:cNvSpPr>
                    <a:spLocks/>
                  </p:cNvSpPr>
                  <p:nvPr/>
                </p:nvSpPr>
                <p:spPr bwMode="auto">
                  <a:xfrm>
                    <a:off x="2130" y="2732"/>
                    <a:ext cx="196" cy="236"/>
                  </a:xfrm>
                  <a:custGeom>
                    <a:avLst/>
                    <a:gdLst>
                      <a:gd name="T0" fmla="*/ 0 w 196"/>
                      <a:gd name="T1" fmla="*/ 236 h 236"/>
                      <a:gd name="T2" fmla="*/ 0 w 196"/>
                      <a:gd name="T3" fmla="*/ 0 h 236"/>
                      <a:gd name="T4" fmla="*/ 23 w 196"/>
                      <a:gd name="T5" fmla="*/ 13 h 236"/>
                      <a:gd name="T6" fmla="*/ 46 w 196"/>
                      <a:gd name="T7" fmla="*/ 28 h 236"/>
                      <a:gd name="T8" fmla="*/ 70 w 196"/>
                      <a:gd name="T9" fmla="*/ 41 h 236"/>
                      <a:gd name="T10" fmla="*/ 93 w 196"/>
                      <a:gd name="T11" fmla="*/ 55 h 236"/>
                      <a:gd name="T12" fmla="*/ 118 w 196"/>
                      <a:gd name="T13" fmla="*/ 70 h 236"/>
                      <a:gd name="T14" fmla="*/ 143 w 196"/>
                      <a:gd name="T15" fmla="*/ 83 h 236"/>
                      <a:gd name="T16" fmla="*/ 170 w 196"/>
                      <a:gd name="T17" fmla="*/ 98 h 236"/>
                      <a:gd name="T18" fmla="*/ 196 w 196"/>
                      <a:gd name="T19" fmla="*/ 111 h 236"/>
                      <a:gd name="T20" fmla="*/ 0 w 196"/>
                      <a:gd name="T21" fmla="*/ 236 h 2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96" h="236">
                        <a:moveTo>
                          <a:pt x="0" y="236"/>
                        </a:moveTo>
                        <a:lnTo>
                          <a:pt x="0" y="0"/>
                        </a:lnTo>
                        <a:lnTo>
                          <a:pt x="23" y="13"/>
                        </a:lnTo>
                        <a:lnTo>
                          <a:pt x="46" y="28"/>
                        </a:lnTo>
                        <a:lnTo>
                          <a:pt x="70" y="41"/>
                        </a:lnTo>
                        <a:lnTo>
                          <a:pt x="93" y="55"/>
                        </a:lnTo>
                        <a:lnTo>
                          <a:pt x="118" y="70"/>
                        </a:lnTo>
                        <a:lnTo>
                          <a:pt x="143" y="83"/>
                        </a:lnTo>
                        <a:lnTo>
                          <a:pt x="170" y="98"/>
                        </a:lnTo>
                        <a:lnTo>
                          <a:pt x="196" y="111"/>
                        </a:lnTo>
                        <a:lnTo>
                          <a:pt x="0" y="236"/>
                        </a:lnTo>
                        <a:close/>
                      </a:path>
                    </a:pathLst>
                  </a:custGeom>
                  <a:solidFill>
                    <a:srgbClr val="9B6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7" name="Freeform 177"/>
                  <p:cNvSpPr>
                    <a:spLocks/>
                  </p:cNvSpPr>
                  <p:nvPr/>
                </p:nvSpPr>
                <p:spPr bwMode="auto">
                  <a:xfrm>
                    <a:off x="2131" y="2735"/>
                    <a:ext cx="189" cy="226"/>
                  </a:xfrm>
                  <a:custGeom>
                    <a:avLst/>
                    <a:gdLst>
                      <a:gd name="T0" fmla="*/ 0 w 189"/>
                      <a:gd name="T1" fmla="*/ 226 h 226"/>
                      <a:gd name="T2" fmla="*/ 0 w 189"/>
                      <a:gd name="T3" fmla="*/ 0 h 226"/>
                      <a:gd name="T4" fmla="*/ 22 w 189"/>
                      <a:gd name="T5" fmla="*/ 13 h 226"/>
                      <a:gd name="T6" fmla="*/ 44 w 189"/>
                      <a:gd name="T7" fmla="*/ 27 h 226"/>
                      <a:gd name="T8" fmla="*/ 67 w 189"/>
                      <a:gd name="T9" fmla="*/ 40 h 226"/>
                      <a:gd name="T10" fmla="*/ 90 w 189"/>
                      <a:gd name="T11" fmla="*/ 53 h 226"/>
                      <a:gd name="T12" fmla="*/ 114 w 189"/>
                      <a:gd name="T13" fmla="*/ 67 h 226"/>
                      <a:gd name="T14" fmla="*/ 139 w 189"/>
                      <a:gd name="T15" fmla="*/ 80 h 226"/>
                      <a:gd name="T16" fmla="*/ 164 w 189"/>
                      <a:gd name="T17" fmla="*/ 93 h 226"/>
                      <a:gd name="T18" fmla="*/ 189 w 189"/>
                      <a:gd name="T19" fmla="*/ 107 h 226"/>
                      <a:gd name="T20" fmla="*/ 0 w 189"/>
                      <a:gd name="T21" fmla="*/ 226 h 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89" h="226">
                        <a:moveTo>
                          <a:pt x="0" y="226"/>
                        </a:moveTo>
                        <a:lnTo>
                          <a:pt x="0" y="0"/>
                        </a:lnTo>
                        <a:lnTo>
                          <a:pt x="22" y="13"/>
                        </a:lnTo>
                        <a:lnTo>
                          <a:pt x="44" y="27"/>
                        </a:lnTo>
                        <a:lnTo>
                          <a:pt x="67" y="40"/>
                        </a:lnTo>
                        <a:lnTo>
                          <a:pt x="90" y="53"/>
                        </a:lnTo>
                        <a:lnTo>
                          <a:pt x="114" y="67"/>
                        </a:lnTo>
                        <a:lnTo>
                          <a:pt x="139" y="80"/>
                        </a:lnTo>
                        <a:lnTo>
                          <a:pt x="164" y="93"/>
                        </a:lnTo>
                        <a:lnTo>
                          <a:pt x="189" y="107"/>
                        </a:lnTo>
                        <a:lnTo>
                          <a:pt x="0" y="226"/>
                        </a:lnTo>
                        <a:close/>
                      </a:path>
                    </a:pathLst>
                  </a:custGeom>
                  <a:solidFill>
                    <a:srgbClr val="A577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8" name="Freeform 178"/>
                  <p:cNvSpPr>
                    <a:spLocks/>
                  </p:cNvSpPr>
                  <p:nvPr/>
                </p:nvSpPr>
                <p:spPr bwMode="auto">
                  <a:xfrm>
                    <a:off x="2133" y="2738"/>
                    <a:ext cx="180" cy="218"/>
                  </a:xfrm>
                  <a:custGeom>
                    <a:avLst/>
                    <a:gdLst>
                      <a:gd name="T0" fmla="*/ 0 w 180"/>
                      <a:gd name="T1" fmla="*/ 218 h 218"/>
                      <a:gd name="T2" fmla="*/ 0 w 180"/>
                      <a:gd name="T3" fmla="*/ 0 h 218"/>
                      <a:gd name="T4" fmla="*/ 22 w 180"/>
                      <a:gd name="T5" fmla="*/ 14 h 218"/>
                      <a:gd name="T6" fmla="*/ 42 w 180"/>
                      <a:gd name="T7" fmla="*/ 27 h 218"/>
                      <a:gd name="T8" fmla="*/ 63 w 180"/>
                      <a:gd name="T9" fmla="*/ 39 h 218"/>
                      <a:gd name="T10" fmla="*/ 87 w 180"/>
                      <a:gd name="T11" fmla="*/ 52 h 218"/>
                      <a:gd name="T12" fmla="*/ 108 w 180"/>
                      <a:gd name="T13" fmla="*/ 65 h 218"/>
                      <a:gd name="T14" fmla="*/ 132 w 180"/>
                      <a:gd name="T15" fmla="*/ 77 h 218"/>
                      <a:gd name="T16" fmla="*/ 157 w 180"/>
                      <a:gd name="T17" fmla="*/ 90 h 218"/>
                      <a:gd name="T18" fmla="*/ 180 w 180"/>
                      <a:gd name="T19" fmla="*/ 104 h 218"/>
                      <a:gd name="T20" fmla="*/ 0 w 180"/>
                      <a:gd name="T21" fmla="*/ 218 h 2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80" h="218">
                        <a:moveTo>
                          <a:pt x="0" y="218"/>
                        </a:moveTo>
                        <a:lnTo>
                          <a:pt x="0" y="0"/>
                        </a:lnTo>
                        <a:lnTo>
                          <a:pt x="22" y="14"/>
                        </a:lnTo>
                        <a:lnTo>
                          <a:pt x="42" y="27"/>
                        </a:lnTo>
                        <a:lnTo>
                          <a:pt x="63" y="39"/>
                        </a:lnTo>
                        <a:lnTo>
                          <a:pt x="87" y="52"/>
                        </a:lnTo>
                        <a:lnTo>
                          <a:pt x="108" y="65"/>
                        </a:lnTo>
                        <a:lnTo>
                          <a:pt x="132" y="77"/>
                        </a:lnTo>
                        <a:lnTo>
                          <a:pt x="157" y="90"/>
                        </a:lnTo>
                        <a:lnTo>
                          <a:pt x="180" y="104"/>
                        </a:lnTo>
                        <a:lnTo>
                          <a:pt x="0" y="218"/>
                        </a:lnTo>
                        <a:close/>
                      </a:path>
                    </a:pathLst>
                  </a:custGeom>
                  <a:solidFill>
                    <a:srgbClr val="B584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19" name="Freeform 179"/>
                  <p:cNvSpPr>
                    <a:spLocks/>
                  </p:cNvSpPr>
                  <p:nvPr/>
                </p:nvSpPr>
                <p:spPr bwMode="auto">
                  <a:xfrm>
                    <a:off x="3556" y="3286"/>
                    <a:ext cx="18" cy="474"/>
                  </a:xfrm>
                  <a:custGeom>
                    <a:avLst/>
                    <a:gdLst>
                      <a:gd name="T0" fmla="*/ 18 w 18"/>
                      <a:gd name="T1" fmla="*/ 3 h 474"/>
                      <a:gd name="T2" fmla="*/ 18 w 18"/>
                      <a:gd name="T3" fmla="*/ 474 h 474"/>
                      <a:gd name="T4" fmla="*/ 0 w 18"/>
                      <a:gd name="T5" fmla="*/ 464 h 474"/>
                      <a:gd name="T6" fmla="*/ 0 w 18"/>
                      <a:gd name="T7" fmla="*/ 0 h 474"/>
                      <a:gd name="T8" fmla="*/ 5 w 18"/>
                      <a:gd name="T9" fmla="*/ 0 h 474"/>
                      <a:gd name="T10" fmla="*/ 10 w 18"/>
                      <a:gd name="T11" fmla="*/ 2 h 474"/>
                      <a:gd name="T12" fmla="*/ 13 w 18"/>
                      <a:gd name="T13" fmla="*/ 2 h 474"/>
                      <a:gd name="T14" fmla="*/ 18 w 18"/>
                      <a:gd name="T15" fmla="*/ 3 h 4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8" h="474">
                        <a:moveTo>
                          <a:pt x="18" y="3"/>
                        </a:moveTo>
                        <a:lnTo>
                          <a:pt x="18" y="474"/>
                        </a:lnTo>
                        <a:lnTo>
                          <a:pt x="0" y="464"/>
                        </a:lnTo>
                        <a:lnTo>
                          <a:pt x="0" y="0"/>
                        </a:lnTo>
                        <a:lnTo>
                          <a:pt x="5" y="0"/>
                        </a:lnTo>
                        <a:lnTo>
                          <a:pt x="10" y="2"/>
                        </a:lnTo>
                        <a:lnTo>
                          <a:pt x="13" y="2"/>
                        </a:lnTo>
                        <a:lnTo>
                          <a:pt x="18" y="3"/>
                        </a:lnTo>
                        <a:close/>
                      </a:path>
                    </a:pathLst>
                  </a:custGeom>
                  <a:solidFill>
                    <a:srgbClr val="B584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20" name="Freeform 180"/>
                  <p:cNvSpPr>
                    <a:spLocks/>
                  </p:cNvSpPr>
                  <p:nvPr/>
                </p:nvSpPr>
                <p:spPr bwMode="auto">
                  <a:xfrm>
                    <a:off x="3614" y="3298"/>
                    <a:ext cx="513" cy="436"/>
                  </a:xfrm>
                  <a:custGeom>
                    <a:avLst/>
                    <a:gdLst>
                      <a:gd name="T0" fmla="*/ 513 w 513"/>
                      <a:gd name="T1" fmla="*/ 106 h 436"/>
                      <a:gd name="T2" fmla="*/ 0 w 513"/>
                      <a:gd name="T3" fmla="*/ 436 h 436"/>
                      <a:gd name="T4" fmla="*/ 0 w 513"/>
                      <a:gd name="T5" fmla="*/ 0 h 436"/>
                      <a:gd name="T6" fmla="*/ 35 w 513"/>
                      <a:gd name="T7" fmla="*/ 8 h 436"/>
                      <a:gd name="T8" fmla="*/ 72 w 513"/>
                      <a:gd name="T9" fmla="*/ 15 h 436"/>
                      <a:gd name="T10" fmla="*/ 107 w 513"/>
                      <a:gd name="T11" fmla="*/ 21 h 436"/>
                      <a:gd name="T12" fmla="*/ 140 w 513"/>
                      <a:gd name="T13" fmla="*/ 28 h 436"/>
                      <a:gd name="T14" fmla="*/ 175 w 513"/>
                      <a:gd name="T15" fmla="*/ 33 h 436"/>
                      <a:gd name="T16" fmla="*/ 208 w 513"/>
                      <a:gd name="T17" fmla="*/ 38 h 436"/>
                      <a:gd name="T18" fmla="*/ 242 w 513"/>
                      <a:gd name="T19" fmla="*/ 43 h 436"/>
                      <a:gd name="T20" fmla="*/ 273 w 513"/>
                      <a:gd name="T21" fmla="*/ 48 h 436"/>
                      <a:gd name="T22" fmla="*/ 305 w 513"/>
                      <a:gd name="T23" fmla="*/ 53 h 436"/>
                      <a:gd name="T24" fmla="*/ 337 w 513"/>
                      <a:gd name="T25" fmla="*/ 56 h 436"/>
                      <a:gd name="T26" fmla="*/ 368 w 513"/>
                      <a:gd name="T27" fmla="*/ 59 h 436"/>
                      <a:gd name="T28" fmla="*/ 398 w 513"/>
                      <a:gd name="T29" fmla="*/ 63 h 436"/>
                      <a:gd name="T30" fmla="*/ 428 w 513"/>
                      <a:gd name="T31" fmla="*/ 64 h 436"/>
                      <a:gd name="T32" fmla="*/ 456 w 513"/>
                      <a:gd name="T33" fmla="*/ 66 h 436"/>
                      <a:gd name="T34" fmla="*/ 485 w 513"/>
                      <a:gd name="T35" fmla="*/ 68 h 436"/>
                      <a:gd name="T36" fmla="*/ 513 w 513"/>
                      <a:gd name="T37" fmla="*/ 69 h 436"/>
                      <a:gd name="T38" fmla="*/ 513 w 513"/>
                      <a:gd name="T39" fmla="*/ 106 h 4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13" h="436">
                        <a:moveTo>
                          <a:pt x="513" y="106"/>
                        </a:moveTo>
                        <a:lnTo>
                          <a:pt x="0" y="436"/>
                        </a:lnTo>
                        <a:lnTo>
                          <a:pt x="0" y="0"/>
                        </a:lnTo>
                        <a:lnTo>
                          <a:pt x="35" y="8"/>
                        </a:lnTo>
                        <a:lnTo>
                          <a:pt x="72" y="15"/>
                        </a:lnTo>
                        <a:lnTo>
                          <a:pt x="107" y="21"/>
                        </a:lnTo>
                        <a:lnTo>
                          <a:pt x="140" y="28"/>
                        </a:lnTo>
                        <a:lnTo>
                          <a:pt x="175" y="33"/>
                        </a:lnTo>
                        <a:lnTo>
                          <a:pt x="208" y="38"/>
                        </a:lnTo>
                        <a:lnTo>
                          <a:pt x="242" y="43"/>
                        </a:lnTo>
                        <a:lnTo>
                          <a:pt x="273" y="48"/>
                        </a:lnTo>
                        <a:lnTo>
                          <a:pt x="305" y="53"/>
                        </a:lnTo>
                        <a:lnTo>
                          <a:pt x="337" y="56"/>
                        </a:lnTo>
                        <a:lnTo>
                          <a:pt x="368" y="59"/>
                        </a:lnTo>
                        <a:lnTo>
                          <a:pt x="398" y="63"/>
                        </a:lnTo>
                        <a:lnTo>
                          <a:pt x="428" y="64"/>
                        </a:lnTo>
                        <a:lnTo>
                          <a:pt x="456" y="66"/>
                        </a:lnTo>
                        <a:lnTo>
                          <a:pt x="485" y="68"/>
                        </a:lnTo>
                        <a:lnTo>
                          <a:pt x="513" y="69"/>
                        </a:lnTo>
                        <a:lnTo>
                          <a:pt x="513" y="106"/>
                        </a:lnTo>
                        <a:close/>
                      </a:path>
                    </a:pathLst>
                  </a:custGeom>
                  <a:solidFill>
                    <a:srgbClr val="420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21" name="Freeform 181"/>
                  <p:cNvSpPr>
                    <a:spLocks/>
                  </p:cNvSpPr>
                  <p:nvPr/>
                </p:nvSpPr>
                <p:spPr bwMode="auto">
                  <a:xfrm>
                    <a:off x="3616" y="3301"/>
                    <a:ext cx="503" cy="426"/>
                  </a:xfrm>
                  <a:custGeom>
                    <a:avLst/>
                    <a:gdLst>
                      <a:gd name="T0" fmla="*/ 503 w 503"/>
                      <a:gd name="T1" fmla="*/ 103 h 426"/>
                      <a:gd name="T2" fmla="*/ 0 w 503"/>
                      <a:gd name="T3" fmla="*/ 426 h 426"/>
                      <a:gd name="T4" fmla="*/ 0 w 503"/>
                      <a:gd name="T5" fmla="*/ 0 h 426"/>
                      <a:gd name="T6" fmla="*/ 35 w 503"/>
                      <a:gd name="T7" fmla="*/ 7 h 426"/>
                      <a:gd name="T8" fmla="*/ 70 w 503"/>
                      <a:gd name="T9" fmla="*/ 15 h 426"/>
                      <a:gd name="T10" fmla="*/ 103 w 503"/>
                      <a:gd name="T11" fmla="*/ 20 h 426"/>
                      <a:gd name="T12" fmla="*/ 138 w 503"/>
                      <a:gd name="T13" fmla="*/ 27 h 426"/>
                      <a:gd name="T14" fmla="*/ 171 w 503"/>
                      <a:gd name="T15" fmla="*/ 33 h 426"/>
                      <a:gd name="T16" fmla="*/ 205 w 503"/>
                      <a:gd name="T17" fmla="*/ 38 h 426"/>
                      <a:gd name="T18" fmla="*/ 236 w 503"/>
                      <a:gd name="T19" fmla="*/ 43 h 426"/>
                      <a:gd name="T20" fmla="*/ 268 w 503"/>
                      <a:gd name="T21" fmla="*/ 47 h 426"/>
                      <a:gd name="T22" fmla="*/ 300 w 503"/>
                      <a:gd name="T23" fmla="*/ 52 h 426"/>
                      <a:gd name="T24" fmla="*/ 330 w 503"/>
                      <a:gd name="T25" fmla="*/ 55 h 426"/>
                      <a:gd name="T26" fmla="*/ 361 w 503"/>
                      <a:gd name="T27" fmla="*/ 58 h 426"/>
                      <a:gd name="T28" fmla="*/ 390 w 503"/>
                      <a:gd name="T29" fmla="*/ 60 h 426"/>
                      <a:gd name="T30" fmla="*/ 419 w 503"/>
                      <a:gd name="T31" fmla="*/ 63 h 426"/>
                      <a:gd name="T32" fmla="*/ 448 w 503"/>
                      <a:gd name="T33" fmla="*/ 65 h 426"/>
                      <a:gd name="T34" fmla="*/ 476 w 503"/>
                      <a:gd name="T35" fmla="*/ 65 h 426"/>
                      <a:gd name="T36" fmla="*/ 503 w 503"/>
                      <a:gd name="T37" fmla="*/ 66 h 426"/>
                      <a:gd name="T38" fmla="*/ 503 w 503"/>
                      <a:gd name="T39" fmla="*/ 103 h 4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503" h="426">
                        <a:moveTo>
                          <a:pt x="503" y="103"/>
                        </a:moveTo>
                        <a:lnTo>
                          <a:pt x="0" y="426"/>
                        </a:lnTo>
                        <a:lnTo>
                          <a:pt x="0" y="0"/>
                        </a:lnTo>
                        <a:lnTo>
                          <a:pt x="35" y="7"/>
                        </a:lnTo>
                        <a:lnTo>
                          <a:pt x="70" y="15"/>
                        </a:lnTo>
                        <a:lnTo>
                          <a:pt x="103" y="20"/>
                        </a:lnTo>
                        <a:lnTo>
                          <a:pt x="138" y="27"/>
                        </a:lnTo>
                        <a:lnTo>
                          <a:pt x="171" y="33"/>
                        </a:lnTo>
                        <a:lnTo>
                          <a:pt x="205" y="38"/>
                        </a:lnTo>
                        <a:lnTo>
                          <a:pt x="236" y="43"/>
                        </a:lnTo>
                        <a:lnTo>
                          <a:pt x="268" y="47"/>
                        </a:lnTo>
                        <a:lnTo>
                          <a:pt x="300" y="52"/>
                        </a:lnTo>
                        <a:lnTo>
                          <a:pt x="330" y="55"/>
                        </a:lnTo>
                        <a:lnTo>
                          <a:pt x="361" y="58"/>
                        </a:lnTo>
                        <a:lnTo>
                          <a:pt x="390" y="60"/>
                        </a:lnTo>
                        <a:lnTo>
                          <a:pt x="419" y="63"/>
                        </a:lnTo>
                        <a:lnTo>
                          <a:pt x="448" y="65"/>
                        </a:lnTo>
                        <a:lnTo>
                          <a:pt x="476" y="65"/>
                        </a:lnTo>
                        <a:lnTo>
                          <a:pt x="503" y="66"/>
                        </a:lnTo>
                        <a:lnTo>
                          <a:pt x="503" y="103"/>
                        </a:lnTo>
                        <a:close/>
                      </a:path>
                    </a:pathLst>
                  </a:custGeom>
                  <a:solidFill>
                    <a:srgbClr val="4C1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22" name="Freeform 182"/>
                  <p:cNvSpPr>
                    <a:spLocks/>
                  </p:cNvSpPr>
                  <p:nvPr/>
                </p:nvSpPr>
                <p:spPr bwMode="auto">
                  <a:xfrm>
                    <a:off x="3619" y="3303"/>
                    <a:ext cx="491" cy="417"/>
                  </a:xfrm>
                  <a:custGeom>
                    <a:avLst/>
                    <a:gdLst>
                      <a:gd name="T0" fmla="*/ 491 w 491"/>
                      <a:gd name="T1" fmla="*/ 101 h 417"/>
                      <a:gd name="T2" fmla="*/ 0 w 491"/>
                      <a:gd name="T3" fmla="*/ 417 h 417"/>
                      <a:gd name="T4" fmla="*/ 0 w 491"/>
                      <a:gd name="T5" fmla="*/ 0 h 417"/>
                      <a:gd name="T6" fmla="*/ 35 w 491"/>
                      <a:gd name="T7" fmla="*/ 6 h 417"/>
                      <a:gd name="T8" fmla="*/ 69 w 491"/>
                      <a:gd name="T9" fmla="*/ 13 h 417"/>
                      <a:gd name="T10" fmla="*/ 102 w 491"/>
                      <a:gd name="T11" fmla="*/ 20 h 417"/>
                      <a:gd name="T12" fmla="*/ 135 w 491"/>
                      <a:gd name="T13" fmla="*/ 26 h 417"/>
                      <a:gd name="T14" fmla="*/ 167 w 491"/>
                      <a:gd name="T15" fmla="*/ 31 h 417"/>
                      <a:gd name="T16" fmla="*/ 200 w 491"/>
                      <a:gd name="T17" fmla="*/ 36 h 417"/>
                      <a:gd name="T18" fmla="*/ 232 w 491"/>
                      <a:gd name="T19" fmla="*/ 41 h 417"/>
                      <a:gd name="T20" fmla="*/ 262 w 491"/>
                      <a:gd name="T21" fmla="*/ 46 h 417"/>
                      <a:gd name="T22" fmla="*/ 293 w 491"/>
                      <a:gd name="T23" fmla="*/ 50 h 417"/>
                      <a:gd name="T24" fmla="*/ 323 w 491"/>
                      <a:gd name="T25" fmla="*/ 53 h 417"/>
                      <a:gd name="T26" fmla="*/ 353 w 491"/>
                      <a:gd name="T27" fmla="*/ 56 h 417"/>
                      <a:gd name="T28" fmla="*/ 382 w 491"/>
                      <a:gd name="T29" fmla="*/ 59 h 417"/>
                      <a:gd name="T30" fmla="*/ 410 w 491"/>
                      <a:gd name="T31" fmla="*/ 61 h 417"/>
                      <a:gd name="T32" fmla="*/ 438 w 491"/>
                      <a:gd name="T33" fmla="*/ 63 h 417"/>
                      <a:gd name="T34" fmla="*/ 465 w 491"/>
                      <a:gd name="T35" fmla="*/ 64 h 417"/>
                      <a:gd name="T36" fmla="*/ 491 w 491"/>
                      <a:gd name="T37" fmla="*/ 66 h 417"/>
                      <a:gd name="T38" fmla="*/ 491 w 491"/>
                      <a:gd name="T39" fmla="*/ 101 h 4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91" h="417">
                        <a:moveTo>
                          <a:pt x="491" y="101"/>
                        </a:moveTo>
                        <a:lnTo>
                          <a:pt x="0" y="417"/>
                        </a:lnTo>
                        <a:lnTo>
                          <a:pt x="0" y="0"/>
                        </a:lnTo>
                        <a:lnTo>
                          <a:pt x="35" y="6"/>
                        </a:lnTo>
                        <a:lnTo>
                          <a:pt x="69" y="13"/>
                        </a:lnTo>
                        <a:lnTo>
                          <a:pt x="102" y="20"/>
                        </a:lnTo>
                        <a:lnTo>
                          <a:pt x="135" y="26"/>
                        </a:lnTo>
                        <a:lnTo>
                          <a:pt x="167" y="31"/>
                        </a:lnTo>
                        <a:lnTo>
                          <a:pt x="200" y="36"/>
                        </a:lnTo>
                        <a:lnTo>
                          <a:pt x="232" y="41"/>
                        </a:lnTo>
                        <a:lnTo>
                          <a:pt x="262" y="46"/>
                        </a:lnTo>
                        <a:lnTo>
                          <a:pt x="293" y="50"/>
                        </a:lnTo>
                        <a:lnTo>
                          <a:pt x="323" y="53"/>
                        </a:lnTo>
                        <a:lnTo>
                          <a:pt x="353" y="56"/>
                        </a:lnTo>
                        <a:lnTo>
                          <a:pt x="382" y="59"/>
                        </a:lnTo>
                        <a:lnTo>
                          <a:pt x="410" y="61"/>
                        </a:lnTo>
                        <a:lnTo>
                          <a:pt x="438" y="63"/>
                        </a:lnTo>
                        <a:lnTo>
                          <a:pt x="465" y="64"/>
                        </a:lnTo>
                        <a:lnTo>
                          <a:pt x="491" y="66"/>
                        </a:lnTo>
                        <a:lnTo>
                          <a:pt x="491" y="101"/>
                        </a:lnTo>
                        <a:close/>
                      </a:path>
                    </a:pathLst>
                  </a:custGeom>
                  <a:solidFill>
                    <a:srgbClr val="592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23" name="Freeform 183"/>
                  <p:cNvSpPr>
                    <a:spLocks/>
                  </p:cNvSpPr>
                  <p:nvPr/>
                </p:nvSpPr>
                <p:spPr bwMode="auto">
                  <a:xfrm>
                    <a:off x="3621" y="3304"/>
                    <a:ext cx="481" cy="410"/>
                  </a:xfrm>
                  <a:custGeom>
                    <a:avLst/>
                    <a:gdLst>
                      <a:gd name="T0" fmla="*/ 481 w 481"/>
                      <a:gd name="T1" fmla="*/ 100 h 410"/>
                      <a:gd name="T2" fmla="*/ 0 w 481"/>
                      <a:gd name="T3" fmla="*/ 410 h 410"/>
                      <a:gd name="T4" fmla="*/ 0 w 481"/>
                      <a:gd name="T5" fmla="*/ 0 h 410"/>
                      <a:gd name="T6" fmla="*/ 33 w 481"/>
                      <a:gd name="T7" fmla="*/ 7 h 410"/>
                      <a:gd name="T8" fmla="*/ 67 w 481"/>
                      <a:gd name="T9" fmla="*/ 14 h 410"/>
                      <a:gd name="T10" fmla="*/ 100 w 481"/>
                      <a:gd name="T11" fmla="*/ 20 h 410"/>
                      <a:gd name="T12" fmla="*/ 132 w 481"/>
                      <a:gd name="T13" fmla="*/ 27 h 410"/>
                      <a:gd name="T14" fmla="*/ 163 w 481"/>
                      <a:gd name="T15" fmla="*/ 32 h 410"/>
                      <a:gd name="T16" fmla="*/ 195 w 481"/>
                      <a:gd name="T17" fmla="*/ 37 h 410"/>
                      <a:gd name="T18" fmla="*/ 226 w 481"/>
                      <a:gd name="T19" fmla="*/ 42 h 410"/>
                      <a:gd name="T20" fmla="*/ 256 w 481"/>
                      <a:gd name="T21" fmla="*/ 45 h 410"/>
                      <a:gd name="T22" fmla="*/ 286 w 481"/>
                      <a:gd name="T23" fmla="*/ 50 h 410"/>
                      <a:gd name="T24" fmla="*/ 316 w 481"/>
                      <a:gd name="T25" fmla="*/ 53 h 410"/>
                      <a:gd name="T26" fmla="*/ 345 w 481"/>
                      <a:gd name="T27" fmla="*/ 57 h 410"/>
                      <a:gd name="T28" fmla="*/ 373 w 481"/>
                      <a:gd name="T29" fmla="*/ 58 h 410"/>
                      <a:gd name="T30" fmla="*/ 401 w 481"/>
                      <a:gd name="T31" fmla="*/ 62 h 410"/>
                      <a:gd name="T32" fmla="*/ 428 w 481"/>
                      <a:gd name="T33" fmla="*/ 63 h 410"/>
                      <a:gd name="T34" fmla="*/ 454 w 481"/>
                      <a:gd name="T35" fmla="*/ 63 h 410"/>
                      <a:gd name="T36" fmla="*/ 481 w 481"/>
                      <a:gd name="T37" fmla="*/ 65 h 410"/>
                      <a:gd name="T38" fmla="*/ 481 w 481"/>
                      <a:gd name="T39" fmla="*/ 100 h 4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81" h="410">
                        <a:moveTo>
                          <a:pt x="481" y="100"/>
                        </a:moveTo>
                        <a:lnTo>
                          <a:pt x="0" y="410"/>
                        </a:lnTo>
                        <a:lnTo>
                          <a:pt x="0" y="0"/>
                        </a:lnTo>
                        <a:lnTo>
                          <a:pt x="33" y="7"/>
                        </a:lnTo>
                        <a:lnTo>
                          <a:pt x="67" y="14"/>
                        </a:lnTo>
                        <a:lnTo>
                          <a:pt x="100" y="20"/>
                        </a:lnTo>
                        <a:lnTo>
                          <a:pt x="132" y="27"/>
                        </a:lnTo>
                        <a:lnTo>
                          <a:pt x="163" y="32"/>
                        </a:lnTo>
                        <a:lnTo>
                          <a:pt x="195" y="37"/>
                        </a:lnTo>
                        <a:lnTo>
                          <a:pt x="226" y="42"/>
                        </a:lnTo>
                        <a:lnTo>
                          <a:pt x="256" y="45"/>
                        </a:lnTo>
                        <a:lnTo>
                          <a:pt x="286" y="50"/>
                        </a:lnTo>
                        <a:lnTo>
                          <a:pt x="316" y="53"/>
                        </a:lnTo>
                        <a:lnTo>
                          <a:pt x="345" y="57"/>
                        </a:lnTo>
                        <a:lnTo>
                          <a:pt x="373" y="58"/>
                        </a:lnTo>
                        <a:lnTo>
                          <a:pt x="401" y="62"/>
                        </a:lnTo>
                        <a:lnTo>
                          <a:pt x="428" y="63"/>
                        </a:lnTo>
                        <a:lnTo>
                          <a:pt x="454" y="63"/>
                        </a:lnTo>
                        <a:lnTo>
                          <a:pt x="481" y="65"/>
                        </a:lnTo>
                        <a:lnTo>
                          <a:pt x="481" y="100"/>
                        </a:lnTo>
                        <a:close/>
                      </a:path>
                    </a:pathLst>
                  </a:custGeom>
                  <a:solidFill>
                    <a:srgbClr val="68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24" name="Freeform 184"/>
                  <p:cNvSpPr>
                    <a:spLocks/>
                  </p:cNvSpPr>
                  <p:nvPr/>
                </p:nvSpPr>
                <p:spPr bwMode="auto">
                  <a:xfrm>
                    <a:off x="3624" y="3306"/>
                    <a:ext cx="471" cy="401"/>
                  </a:xfrm>
                  <a:custGeom>
                    <a:avLst/>
                    <a:gdLst>
                      <a:gd name="T0" fmla="*/ 471 w 471"/>
                      <a:gd name="T1" fmla="*/ 98 h 401"/>
                      <a:gd name="T2" fmla="*/ 0 w 471"/>
                      <a:gd name="T3" fmla="*/ 401 h 401"/>
                      <a:gd name="T4" fmla="*/ 0 w 471"/>
                      <a:gd name="T5" fmla="*/ 0 h 401"/>
                      <a:gd name="T6" fmla="*/ 34 w 471"/>
                      <a:gd name="T7" fmla="*/ 7 h 401"/>
                      <a:gd name="T8" fmla="*/ 65 w 471"/>
                      <a:gd name="T9" fmla="*/ 13 h 401"/>
                      <a:gd name="T10" fmla="*/ 97 w 471"/>
                      <a:gd name="T11" fmla="*/ 20 h 401"/>
                      <a:gd name="T12" fmla="*/ 129 w 471"/>
                      <a:gd name="T13" fmla="*/ 25 h 401"/>
                      <a:gd name="T14" fmla="*/ 160 w 471"/>
                      <a:gd name="T15" fmla="*/ 32 h 401"/>
                      <a:gd name="T16" fmla="*/ 190 w 471"/>
                      <a:gd name="T17" fmla="*/ 37 h 401"/>
                      <a:gd name="T18" fmla="*/ 222 w 471"/>
                      <a:gd name="T19" fmla="*/ 40 h 401"/>
                      <a:gd name="T20" fmla="*/ 252 w 471"/>
                      <a:gd name="T21" fmla="*/ 45 h 401"/>
                      <a:gd name="T22" fmla="*/ 280 w 471"/>
                      <a:gd name="T23" fmla="*/ 48 h 401"/>
                      <a:gd name="T24" fmla="*/ 310 w 471"/>
                      <a:gd name="T25" fmla="*/ 51 h 401"/>
                      <a:gd name="T26" fmla="*/ 338 w 471"/>
                      <a:gd name="T27" fmla="*/ 55 h 401"/>
                      <a:gd name="T28" fmla="*/ 365 w 471"/>
                      <a:gd name="T29" fmla="*/ 58 h 401"/>
                      <a:gd name="T30" fmla="*/ 393 w 471"/>
                      <a:gd name="T31" fmla="*/ 60 h 401"/>
                      <a:gd name="T32" fmla="*/ 420 w 471"/>
                      <a:gd name="T33" fmla="*/ 61 h 401"/>
                      <a:gd name="T34" fmla="*/ 446 w 471"/>
                      <a:gd name="T35" fmla="*/ 63 h 401"/>
                      <a:gd name="T36" fmla="*/ 471 w 471"/>
                      <a:gd name="T37" fmla="*/ 65 h 401"/>
                      <a:gd name="T38" fmla="*/ 471 w 471"/>
                      <a:gd name="T39" fmla="*/ 98 h 40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71" h="401">
                        <a:moveTo>
                          <a:pt x="471" y="98"/>
                        </a:moveTo>
                        <a:lnTo>
                          <a:pt x="0" y="401"/>
                        </a:lnTo>
                        <a:lnTo>
                          <a:pt x="0" y="0"/>
                        </a:lnTo>
                        <a:lnTo>
                          <a:pt x="34" y="7"/>
                        </a:lnTo>
                        <a:lnTo>
                          <a:pt x="65" y="13"/>
                        </a:lnTo>
                        <a:lnTo>
                          <a:pt x="97" y="20"/>
                        </a:lnTo>
                        <a:lnTo>
                          <a:pt x="129" y="25"/>
                        </a:lnTo>
                        <a:lnTo>
                          <a:pt x="160" y="32"/>
                        </a:lnTo>
                        <a:lnTo>
                          <a:pt x="190" y="37"/>
                        </a:lnTo>
                        <a:lnTo>
                          <a:pt x="222" y="40"/>
                        </a:lnTo>
                        <a:lnTo>
                          <a:pt x="252" y="45"/>
                        </a:lnTo>
                        <a:lnTo>
                          <a:pt x="280" y="48"/>
                        </a:lnTo>
                        <a:lnTo>
                          <a:pt x="310" y="51"/>
                        </a:lnTo>
                        <a:lnTo>
                          <a:pt x="338" y="55"/>
                        </a:lnTo>
                        <a:lnTo>
                          <a:pt x="365" y="58"/>
                        </a:lnTo>
                        <a:lnTo>
                          <a:pt x="393" y="60"/>
                        </a:lnTo>
                        <a:lnTo>
                          <a:pt x="420" y="61"/>
                        </a:lnTo>
                        <a:lnTo>
                          <a:pt x="446" y="63"/>
                        </a:lnTo>
                        <a:lnTo>
                          <a:pt x="471" y="65"/>
                        </a:lnTo>
                        <a:lnTo>
                          <a:pt x="471" y="98"/>
                        </a:lnTo>
                        <a:close/>
                      </a:path>
                    </a:pathLst>
                  </a:custGeom>
                  <a:solidFill>
                    <a:srgbClr val="753F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25" name="Freeform 185"/>
                  <p:cNvSpPr>
                    <a:spLocks/>
                  </p:cNvSpPr>
                  <p:nvPr/>
                </p:nvSpPr>
                <p:spPr bwMode="auto">
                  <a:xfrm>
                    <a:off x="3626" y="3309"/>
                    <a:ext cx="461" cy="391"/>
                  </a:xfrm>
                  <a:custGeom>
                    <a:avLst/>
                    <a:gdLst>
                      <a:gd name="T0" fmla="*/ 461 w 461"/>
                      <a:gd name="T1" fmla="*/ 95 h 391"/>
                      <a:gd name="T2" fmla="*/ 0 w 461"/>
                      <a:gd name="T3" fmla="*/ 391 h 391"/>
                      <a:gd name="T4" fmla="*/ 0 w 461"/>
                      <a:gd name="T5" fmla="*/ 0 h 391"/>
                      <a:gd name="T6" fmla="*/ 32 w 461"/>
                      <a:gd name="T7" fmla="*/ 7 h 391"/>
                      <a:gd name="T8" fmla="*/ 65 w 461"/>
                      <a:gd name="T9" fmla="*/ 14 h 391"/>
                      <a:gd name="T10" fmla="*/ 95 w 461"/>
                      <a:gd name="T11" fmla="*/ 19 h 391"/>
                      <a:gd name="T12" fmla="*/ 127 w 461"/>
                      <a:gd name="T13" fmla="*/ 25 h 391"/>
                      <a:gd name="T14" fmla="*/ 156 w 461"/>
                      <a:gd name="T15" fmla="*/ 30 h 391"/>
                      <a:gd name="T16" fmla="*/ 188 w 461"/>
                      <a:gd name="T17" fmla="*/ 35 h 391"/>
                      <a:gd name="T18" fmla="*/ 216 w 461"/>
                      <a:gd name="T19" fmla="*/ 40 h 391"/>
                      <a:gd name="T20" fmla="*/ 246 w 461"/>
                      <a:gd name="T21" fmla="*/ 44 h 391"/>
                      <a:gd name="T22" fmla="*/ 275 w 461"/>
                      <a:gd name="T23" fmla="*/ 47 h 391"/>
                      <a:gd name="T24" fmla="*/ 303 w 461"/>
                      <a:gd name="T25" fmla="*/ 50 h 391"/>
                      <a:gd name="T26" fmla="*/ 331 w 461"/>
                      <a:gd name="T27" fmla="*/ 53 h 391"/>
                      <a:gd name="T28" fmla="*/ 358 w 461"/>
                      <a:gd name="T29" fmla="*/ 55 h 391"/>
                      <a:gd name="T30" fmla="*/ 385 w 461"/>
                      <a:gd name="T31" fmla="*/ 58 h 391"/>
                      <a:gd name="T32" fmla="*/ 411 w 461"/>
                      <a:gd name="T33" fmla="*/ 60 h 391"/>
                      <a:gd name="T34" fmla="*/ 436 w 461"/>
                      <a:gd name="T35" fmla="*/ 60 h 391"/>
                      <a:gd name="T36" fmla="*/ 461 w 461"/>
                      <a:gd name="T37" fmla="*/ 62 h 391"/>
                      <a:gd name="T38" fmla="*/ 461 w 461"/>
                      <a:gd name="T39" fmla="*/ 95 h 39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61" h="391">
                        <a:moveTo>
                          <a:pt x="461" y="95"/>
                        </a:moveTo>
                        <a:lnTo>
                          <a:pt x="0" y="391"/>
                        </a:lnTo>
                        <a:lnTo>
                          <a:pt x="0" y="0"/>
                        </a:lnTo>
                        <a:lnTo>
                          <a:pt x="32" y="7"/>
                        </a:lnTo>
                        <a:lnTo>
                          <a:pt x="65" y="14"/>
                        </a:lnTo>
                        <a:lnTo>
                          <a:pt x="95" y="19"/>
                        </a:lnTo>
                        <a:lnTo>
                          <a:pt x="127" y="25"/>
                        </a:lnTo>
                        <a:lnTo>
                          <a:pt x="156" y="30"/>
                        </a:lnTo>
                        <a:lnTo>
                          <a:pt x="188" y="35"/>
                        </a:lnTo>
                        <a:lnTo>
                          <a:pt x="216" y="40"/>
                        </a:lnTo>
                        <a:lnTo>
                          <a:pt x="246" y="44"/>
                        </a:lnTo>
                        <a:lnTo>
                          <a:pt x="275" y="47"/>
                        </a:lnTo>
                        <a:lnTo>
                          <a:pt x="303" y="50"/>
                        </a:lnTo>
                        <a:lnTo>
                          <a:pt x="331" y="53"/>
                        </a:lnTo>
                        <a:lnTo>
                          <a:pt x="358" y="55"/>
                        </a:lnTo>
                        <a:lnTo>
                          <a:pt x="385" y="58"/>
                        </a:lnTo>
                        <a:lnTo>
                          <a:pt x="411" y="60"/>
                        </a:lnTo>
                        <a:lnTo>
                          <a:pt x="436" y="60"/>
                        </a:lnTo>
                        <a:lnTo>
                          <a:pt x="461" y="62"/>
                        </a:lnTo>
                        <a:lnTo>
                          <a:pt x="461" y="95"/>
                        </a:lnTo>
                        <a:close/>
                      </a:path>
                    </a:pathLst>
                  </a:custGeom>
                  <a:solidFill>
                    <a:srgbClr val="824C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26" name="Freeform 186"/>
                  <p:cNvSpPr>
                    <a:spLocks/>
                  </p:cNvSpPr>
                  <p:nvPr/>
                </p:nvSpPr>
                <p:spPr bwMode="auto">
                  <a:xfrm>
                    <a:off x="3628" y="3311"/>
                    <a:ext cx="451" cy="383"/>
                  </a:xfrm>
                  <a:custGeom>
                    <a:avLst/>
                    <a:gdLst>
                      <a:gd name="T0" fmla="*/ 451 w 451"/>
                      <a:gd name="T1" fmla="*/ 93 h 383"/>
                      <a:gd name="T2" fmla="*/ 0 w 451"/>
                      <a:gd name="T3" fmla="*/ 383 h 383"/>
                      <a:gd name="T4" fmla="*/ 0 w 451"/>
                      <a:gd name="T5" fmla="*/ 0 h 383"/>
                      <a:gd name="T6" fmla="*/ 31 w 451"/>
                      <a:gd name="T7" fmla="*/ 7 h 383"/>
                      <a:gd name="T8" fmla="*/ 63 w 451"/>
                      <a:gd name="T9" fmla="*/ 13 h 383"/>
                      <a:gd name="T10" fmla="*/ 93 w 451"/>
                      <a:gd name="T11" fmla="*/ 18 h 383"/>
                      <a:gd name="T12" fmla="*/ 125 w 451"/>
                      <a:gd name="T13" fmla="*/ 25 h 383"/>
                      <a:gd name="T14" fmla="*/ 154 w 451"/>
                      <a:gd name="T15" fmla="*/ 30 h 383"/>
                      <a:gd name="T16" fmla="*/ 183 w 451"/>
                      <a:gd name="T17" fmla="*/ 35 h 383"/>
                      <a:gd name="T18" fmla="*/ 213 w 451"/>
                      <a:gd name="T19" fmla="*/ 38 h 383"/>
                      <a:gd name="T20" fmla="*/ 241 w 451"/>
                      <a:gd name="T21" fmla="*/ 43 h 383"/>
                      <a:gd name="T22" fmla="*/ 269 w 451"/>
                      <a:gd name="T23" fmla="*/ 46 h 383"/>
                      <a:gd name="T24" fmla="*/ 296 w 451"/>
                      <a:gd name="T25" fmla="*/ 50 h 383"/>
                      <a:gd name="T26" fmla="*/ 324 w 451"/>
                      <a:gd name="T27" fmla="*/ 53 h 383"/>
                      <a:gd name="T28" fmla="*/ 351 w 451"/>
                      <a:gd name="T29" fmla="*/ 55 h 383"/>
                      <a:gd name="T30" fmla="*/ 376 w 451"/>
                      <a:gd name="T31" fmla="*/ 56 h 383"/>
                      <a:gd name="T32" fmla="*/ 401 w 451"/>
                      <a:gd name="T33" fmla="*/ 58 h 383"/>
                      <a:gd name="T34" fmla="*/ 426 w 451"/>
                      <a:gd name="T35" fmla="*/ 60 h 383"/>
                      <a:gd name="T36" fmla="*/ 451 w 451"/>
                      <a:gd name="T37" fmla="*/ 61 h 383"/>
                      <a:gd name="T38" fmla="*/ 451 w 451"/>
                      <a:gd name="T39" fmla="*/ 93 h 38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51" h="383">
                        <a:moveTo>
                          <a:pt x="451" y="93"/>
                        </a:moveTo>
                        <a:lnTo>
                          <a:pt x="0" y="383"/>
                        </a:lnTo>
                        <a:lnTo>
                          <a:pt x="0" y="0"/>
                        </a:lnTo>
                        <a:lnTo>
                          <a:pt x="31" y="7"/>
                        </a:lnTo>
                        <a:lnTo>
                          <a:pt x="63" y="13"/>
                        </a:lnTo>
                        <a:lnTo>
                          <a:pt x="93" y="18"/>
                        </a:lnTo>
                        <a:lnTo>
                          <a:pt x="125" y="25"/>
                        </a:lnTo>
                        <a:lnTo>
                          <a:pt x="154" y="30"/>
                        </a:lnTo>
                        <a:lnTo>
                          <a:pt x="183" y="35"/>
                        </a:lnTo>
                        <a:lnTo>
                          <a:pt x="213" y="38"/>
                        </a:lnTo>
                        <a:lnTo>
                          <a:pt x="241" y="43"/>
                        </a:lnTo>
                        <a:lnTo>
                          <a:pt x="269" y="46"/>
                        </a:lnTo>
                        <a:lnTo>
                          <a:pt x="296" y="50"/>
                        </a:lnTo>
                        <a:lnTo>
                          <a:pt x="324" y="53"/>
                        </a:lnTo>
                        <a:lnTo>
                          <a:pt x="351" y="55"/>
                        </a:lnTo>
                        <a:lnTo>
                          <a:pt x="376" y="56"/>
                        </a:lnTo>
                        <a:lnTo>
                          <a:pt x="401" y="58"/>
                        </a:lnTo>
                        <a:lnTo>
                          <a:pt x="426" y="60"/>
                        </a:lnTo>
                        <a:lnTo>
                          <a:pt x="451" y="61"/>
                        </a:lnTo>
                        <a:lnTo>
                          <a:pt x="451" y="93"/>
                        </a:lnTo>
                        <a:close/>
                      </a:path>
                    </a:pathLst>
                  </a:custGeom>
                  <a:solidFill>
                    <a:srgbClr val="8E5B2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27" name="Freeform 187"/>
                  <p:cNvSpPr>
                    <a:spLocks/>
                  </p:cNvSpPr>
                  <p:nvPr/>
                </p:nvSpPr>
                <p:spPr bwMode="auto">
                  <a:xfrm>
                    <a:off x="3631" y="3313"/>
                    <a:ext cx="441" cy="374"/>
                  </a:xfrm>
                  <a:custGeom>
                    <a:avLst/>
                    <a:gdLst>
                      <a:gd name="T0" fmla="*/ 441 w 441"/>
                      <a:gd name="T1" fmla="*/ 91 h 374"/>
                      <a:gd name="T2" fmla="*/ 0 w 441"/>
                      <a:gd name="T3" fmla="*/ 374 h 374"/>
                      <a:gd name="T4" fmla="*/ 0 w 441"/>
                      <a:gd name="T5" fmla="*/ 0 h 374"/>
                      <a:gd name="T6" fmla="*/ 30 w 441"/>
                      <a:gd name="T7" fmla="*/ 6 h 374"/>
                      <a:gd name="T8" fmla="*/ 62 w 441"/>
                      <a:gd name="T9" fmla="*/ 13 h 374"/>
                      <a:gd name="T10" fmla="*/ 92 w 441"/>
                      <a:gd name="T11" fmla="*/ 18 h 374"/>
                      <a:gd name="T12" fmla="*/ 120 w 441"/>
                      <a:gd name="T13" fmla="*/ 25 h 374"/>
                      <a:gd name="T14" fmla="*/ 150 w 441"/>
                      <a:gd name="T15" fmla="*/ 30 h 374"/>
                      <a:gd name="T16" fmla="*/ 178 w 441"/>
                      <a:gd name="T17" fmla="*/ 35 h 374"/>
                      <a:gd name="T18" fmla="*/ 206 w 441"/>
                      <a:gd name="T19" fmla="*/ 38 h 374"/>
                      <a:gd name="T20" fmla="*/ 235 w 441"/>
                      <a:gd name="T21" fmla="*/ 41 h 374"/>
                      <a:gd name="T22" fmla="*/ 263 w 441"/>
                      <a:gd name="T23" fmla="*/ 46 h 374"/>
                      <a:gd name="T24" fmla="*/ 290 w 441"/>
                      <a:gd name="T25" fmla="*/ 49 h 374"/>
                      <a:gd name="T26" fmla="*/ 316 w 441"/>
                      <a:gd name="T27" fmla="*/ 51 h 374"/>
                      <a:gd name="T28" fmla="*/ 341 w 441"/>
                      <a:gd name="T29" fmla="*/ 54 h 374"/>
                      <a:gd name="T30" fmla="*/ 368 w 441"/>
                      <a:gd name="T31" fmla="*/ 56 h 374"/>
                      <a:gd name="T32" fmla="*/ 393 w 441"/>
                      <a:gd name="T33" fmla="*/ 58 h 374"/>
                      <a:gd name="T34" fmla="*/ 418 w 441"/>
                      <a:gd name="T35" fmla="*/ 59 h 374"/>
                      <a:gd name="T36" fmla="*/ 441 w 441"/>
                      <a:gd name="T37" fmla="*/ 59 h 374"/>
                      <a:gd name="T38" fmla="*/ 441 w 441"/>
                      <a:gd name="T39" fmla="*/ 91 h 3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41" h="374">
                        <a:moveTo>
                          <a:pt x="441" y="91"/>
                        </a:moveTo>
                        <a:lnTo>
                          <a:pt x="0" y="374"/>
                        </a:lnTo>
                        <a:lnTo>
                          <a:pt x="0" y="0"/>
                        </a:lnTo>
                        <a:lnTo>
                          <a:pt x="30" y="6"/>
                        </a:lnTo>
                        <a:lnTo>
                          <a:pt x="62" y="13"/>
                        </a:lnTo>
                        <a:lnTo>
                          <a:pt x="92" y="18"/>
                        </a:lnTo>
                        <a:lnTo>
                          <a:pt x="120" y="25"/>
                        </a:lnTo>
                        <a:lnTo>
                          <a:pt x="150" y="30"/>
                        </a:lnTo>
                        <a:lnTo>
                          <a:pt x="178" y="35"/>
                        </a:lnTo>
                        <a:lnTo>
                          <a:pt x="206" y="38"/>
                        </a:lnTo>
                        <a:lnTo>
                          <a:pt x="235" y="41"/>
                        </a:lnTo>
                        <a:lnTo>
                          <a:pt x="263" y="46"/>
                        </a:lnTo>
                        <a:lnTo>
                          <a:pt x="290" y="49"/>
                        </a:lnTo>
                        <a:lnTo>
                          <a:pt x="316" y="51"/>
                        </a:lnTo>
                        <a:lnTo>
                          <a:pt x="341" y="54"/>
                        </a:lnTo>
                        <a:lnTo>
                          <a:pt x="368" y="56"/>
                        </a:lnTo>
                        <a:lnTo>
                          <a:pt x="393" y="58"/>
                        </a:lnTo>
                        <a:lnTo>
                          <a:pt x="418" y="59"/>
                        </a:lnTo>
                        <a:lnTo>
                          <a:pt x="441" y="59"/>
                        </a:lnTo>
                        <a:lnTo>
                          <a:pt x="441" y="91"/>
                        </a:lnTo>
                        <a:close/>
                      </a:path>
                    </a:pathLst>
                  </a:custGeom>
                  <a:solidFill>
                    <a:srgbClr val="9B6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28" name="Freeform 188"/>
                  <p:cNvSpPr>
                    <a:spLocks/>
                  </p:cNvSpPr>
                  <p:nvPr/>
                </p:nvSpPr>
                <p:spPr bwMode="auto">
                  <a:xfrm>
                    <a:off x="3633" y="3316"/>
                    <a:ext cx="431" cy="366"/>
                  </a:xfrm>
                  <a:custGeom>
                    <a:avLst/>
                    <a:gdLst>
                      <a:gd name="T0" fmla="*/ 431 w 431"/>
                      <a:gd name="T1" fmla="*/ 88 h 366"/>
                      <a:gd name="T2" fmla="*/ 0 w 431"/>
                      <a:gd name="T3" fmla="*/ 366 h 366"/>
                      <a:gd name="T4" fmla="*/ 0 w 431"/>
                      <a:gd name="T5" fmla="*/ 0 h 366"/>
                      <a:gd name="T6" fmla="*/ 30 w 431"/>
                      <a:gd name="T7" fmla="*/ 7 h 366"/>
                      <a:gd name="T8" fmla="*/ 60 w 431"/>
                      <a:gd name="T9" fmla="*/ 12 h 366"/>
                      <a:gd name="T10" fmla="*/ 90 w 431"/>
                      <a:gd name="T11" fmla="*/ 17 h 366"/>
                      <a:gd name="T12" fmla="*/ 118 w 431"/>
                      <a:gd name="T13" fmla="*/ 22 h 366"/>
                      <a:gd name="T14" fmla="*/ 146 w 431"/>
                      <a:gd name="T15" fmla="*/ 27 h 366"/>
                      <a:gd name="T16" fmla="*/ 174 w 431"/>
                      <a:gd name="T17" fmla="*/ 32 h 366"/>
                      <a:gd name="T18" fmla="*/ 203 w 431"/>
                      <a:gd name="T19" fmla="*/ 37 h 366"/>
                      <a:gd name="T20" fmla="*/ 229 w 431"/>
                      <a:gd name="T21" fmla="*/ 40 h 366"/>
                      <a:gd name="T22" fmla="*/ 256 w 431"/>
                      <a:gd name="T23" fmla="*/ 43 h 366"/>
                      <a:gd name="T24" fmla="*/ 283 w 431"/>
                      <a:gd name="T25" fmla="*/ 46 h 366"/>
                      <a:gd name="T26" fmla="*/ 309 w 431"/>
                      <a:gd name="T27" fmla="*/ 50 h 366"/>
                      <a:gd name="T28" fmla="*/ 334 w 431"/>
                      <a:gd name="T29" fmla="*/ 51 h 366"/>
                      <a:gd name="T30" fmla="*/ 359 w 431"/>
                      <a:gd name="T31" fmla="*/ 53 h 366"/>
                      <a:gd name="T32" fmla="*/ 384 w 431"/>
                      <a:gd name="T33" fmla="*/ 55 h 366"/>
                      <a:gd name="T34" fmla="*/ 407 w 431"/>
                      <a:gd name="T35" fmla="*/ 56 h 366"/>
                      <a:gd name="T36" fmla="*/ 431 w 431"/>
                      <a:gd name="T37" fmla="*/ 58 h 366"/>
                      <a:gd name="T38" fmla="*/ 431 w 431"/>
                      <a:gd name="T39" fmla="*/ 88 h 36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31" h="366">
                        <a:moveTo>
                          <a:pt x="431" y="88"/>
                        </a:moveTo>
                        <a:lnTo>
                          <a:pt x="0" y="366"/>
                        </a:lnTo>
                        <a:lnTo>
                          <a:pt x="0" y="0"/>
                        </a:lnTo>
                        <a:lnTo>
                          <a:pt x="30" y="7"/>
                        </a:lnTo>
                        <a:lnTo>
                          <a:pt x="60" y="12"/>
                        </a:lnTo>
                        <a:lnTo>
                          <a:pt x="90" y="17"/>
                        </a:lnTo>
                        <a:lnTo>
                          <a:pt x="118" y="22"/>
                        </a:lnTo>
                        <a:lnTo>
                          <a:pt x="146" y="27"/>
                        </a:lnTo>
                        <a:lnTo>
                          <a:pt x="174" y="32"/>
                        </a:lnTo>
                        <a:lnTo>
                          <a:pt x="203" y="37"/>
                        </a:lnTo>
                        <a:lnTo>
                          <a:pt x="229" y="40"/>
                        </a:lnTo>
                        <a:lnTo>
                          <a:pt x="256" y="43"/>
                        </a:lnTo>
                        <a:lnTo>
                          <a:pt x="283" y="46"/>
                        </a:lnTo>
                        <a:lnTo>
                          <a:pt x="309" y="50"/>
                        </a:lnTo>
                        <a:lnTo>
                          <a:pt x="334" y="51"/>
                        </a:lnTo>
                        <a:lnTo>
                          <a:pt x="359" y="53"/>
                        </a:lnTo>
                        <a:lnTo>
                          <a:pt x="384" y="55"/>
                        </a:lnTo>
                        <a:lnTo>
                          <a:pt x="407" y="56"/>
                        </a:lnTo>
                        <a:lnTo>
                          <a:pt x="431" y="58"/>
                        </a:lnTo>
                        <a:lnTo>
                          <a:pt x="431" y="88"/>
                        </a:lnTo>
                        <a:close/>
                      </a:path>
                    </a:pathLst>
                  </a:custGeom>
                  <a:solidFill>
                    <a:srgbClr val="A577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29" name="Freeform 189"/>
                  <p:cNvSpPr>
                    <a:spLocks/>
                  </p:cNvSpPr>
                  <p:nvPr/>
                </p:nvSpPr>
                <p:spPr bwMode="auto">
                  <a:xfrm>
                    <a:off x="3634" y="3318"/>
                    <a:ext cx="421" cy="357"/>
                  </a:xfrm>
                  <a:custGeom>
                    <a:avLst/>
                    <a:gdLst>
                      <a:gd name="T0" fmla="*/ 421 w 421"/>
                      <a:gd name="T1" fmla="*/ 86 h 357"/>
                      <a:gd name="T2" fmla="*/ 0 w 421"/>
                      <a:gd name="T3" fmla="*/ 357 h 357"/>
                      <a:gd name="T4" fmla="*/ 0 w 421"/>
                      <a:gd name="T5" fmla="*/ 0 h 357"/>
                      <a:gd name="T6" fmla="*/ 30 w 421"/>
                      <a:gd name="T7" fmla="*/ 6 h 357"/>
                      <a:gd name="T8" fmla="*/ 59 w 421"/>
                      <a:gd name="T9" fmla="*/ 11 h 357"/>
                      <a:gd name="T10" fmla="*/ 87 w 421"/>
                      <a:gd name="T11" fmla="*/ 16 h 357"/>
                      <a:gd name="T12" fmla="*/ 115 w 421"/>
                      <a:gd name="T13" fmla="*/ 21 h 357"/>
                      <a:gd name="T14" fmla="*/ 144 w 421"/>
                      <a:gd name="T15" fmla="*/ 26 h 357"/>
                      <a:gd name="T16" fmla="*/ 172 w 421"/>
                      <a:gd name="T17" fmla="*/ 31 h 357"/>
                      <a:gd name="T18" fmla="*/ 198 w 421"/>
                      <a:gd name="T19" fmla="*/ 35 h 357"/>
                      <a:gd name="T20" fmla="*/ 225 w 421"/>
                      <a:gd name="T21" fmla="*/ 39 h 357"/>
                      <a:gd name="T22" fmla="*/ 252 w 421"/>
                      <a:gd name="T23" fmla="*/ 43 h 357"/>
                      <a:gd name="T24" fmla="*/ 277 w 421"/>
                      <a:gd name="T25" fmla="*/ 46 h 357"/>
                      <a:gd name="T26" fmla="*/ 303 w 421"/>
                      <a:gd name="T27" fmla="*/ 48 h 357"/>
                      <a:gd name="T28" fmla="*/ 327 w 421"/>
                      <a:gd name="T29" fmla="*/ 51 h 357"/>
                      <a:gd name="T30" fmla="*/ 352 w 421"/>
                      <a:gd name="T31" fmla="*/ 53 h 357"/>
                      <a:gd name="T32" fmla="*/ 375 w 421"/>
                      <a:gd name="T33" fmla="*/ 54 h 357"/>
                      <a:gd name="T34" fmla="*/ 398 w 421"/>
                      <a:gd name="T35" fmla="*/ 56 h 357"/>
                      <a:gd name="T36" fmla="*/ 421 w 421"/>
                      <a:gd name="T37" fmla="*/ 56 h 357"/>
                      <a:gd name="T38" fmla="*/ 421 w 421"/>
                      <a:gd name="T39" fmla="*/ 86 h 3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</a:cxnLst>
                    <a:rect l="0" t="0" r="r" b="b"/>
                    <a:pathLst>
                      <a:path w="421" h="357">
                        <a:moveTo>
                          <a:pt x="421" y="86"/>
                        </a:moveTo>
                        <a:lnTo>
                          <a:pt x="0" y="357"/>
                        </a:lnTo>
                        <a:lnTo>
                          <a:pt x="0" y="0"/>
                        </a:lnTo>
                        <a:lnTo>
                          <a:pt x="30" y="6"/>
                        </a:lnTo>
                        <a:lnTo>
                          <a:pt x="59" y="11"/>
                        </a:lnTo>
                        <a:lnTo>
                          <a:pt x="87" y="16"/>
                        </a:lnTo>
                        <a:lnTo>
                          <a:pt x="115" y="21"/>
                        </a:lnTo>
                        <a:lnTo>
                          <a:pt x="144" y="26"/>
                        </a:lnTo>
                        <a:lnTo>
                          <a:pt x="172" y="31"/>
                        </a:lnTo>
                        <a:lnTo>
                          <a:pt x="198" y="35"/>
                        </a:lnTo>
                        <a:lnTo>
                          <a:pt x="225" y="39"/>
                        </a:lnTo>
                        <a:lnTo>
                          <a:pt x="252" y="43"/>
                        </a:lnTo>
                        <a:lnTo>
                          <a:pt x="277" y="46"/>
                        </a:lnTo>
                        <a:lnTo>
                          <a:pt x="303" y="48"/>
                        </a:lnTo>
                        <a:lnTo>
                          <a:pt x="327" y="51"/>
                        </a:lnTo>
                        <a:lnTo>
                          <a:pt x="352" y="53"/>
                        </a:lnTo>
                        <a:lnTo>
                          <a:pt x="375" y="54"/>
                        </a:lnTo>
                        <a:lnTo>
                          <a:pt x="398" y="56"/>
                        </a:lnTo>
                        <a:lnTo>
                          <a:pt x="421" y="56"/>
                        </a:lnTo>
                        <a:lnTo>
                          <a:pt x="421" y="86"/>
                        </a:lnTo>
                        <a:close/>
                      </a:path>
                    </a:pathLst>
                  </a:custGeom>
                  <a:solidFill>
                    <a:srgbClr val="B584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0" name="Freeform 190"/>
                  <p:cNvSpPr>
                    <a:spLocks/>
                  </p:cNvSpPr>
                  <p:nvPr/>
                </p:nvSpPr>
                <p:spPr bwMode="auto">
                  <a:xfrm>
                    <a:off x="1730" y="2084"/>
                    <a:ext cx="2830" cy="1242"/>
                  </a:xfrm>
                  <a:custGeom>
                    <a:avLst/>
                    <a:gdLst>
                      <a:gd name="T0" fmla="*/ 2806 w 2830"/>
                      <a:gd name="T1" fmla="*/ 1152 h 1242"/>
                      <a:gd name="T2" fmla="*/ 2753 w 2830"/>
                      <a:gd name="T3" fmla="*/ 1192 h 1242"/>
                      <a:gd name="T4" fmla="*/ 2675 w 2830"/>
                      <a:gd name="T5" fmla="*/ 1220 h 1242"/>
                      <a:gd name="T6" fmla="*/ 2570 w 2830"/>
                      <a:gd name="T7" fmla="*/ 1237 h 1242"/>
                      <a:gd name="T8" fmla="*/ 2442 w 2830"/>
                      <a:gd name="T9" fmla="*/ 1242 h 1242"/>
                      <a:gd name="T10" fmla="*/ 2292 w 2830"/>
                      <a:gd name="T11" fmla="*/ 1235 h 1242"/>
                      <a:gd name="T12" fmla="*/ 2122 w 2830"/>
                      <a:gd name="T13" fmla="*/ 1215 h 1242"/>
                      <a:gd name="T14" fmla="*/ 1934 w 2830"/>
                      <a:gd name="T15" fmla="*/ 1182 h 1242"/>
                      <a:gd name="T16" fmla="*/ 1731 w 2830"/>
                      <a:gd name="T17" fmla="*/ 1135 h 1242"/>
                      <a:gd name="T18" fmla="*/ 1512 w 2830"/>
                      <a:gd name="T19" fmla="*/ 1074 h 1242"/>
                      <a:gd name="T20" fmla="*/ 1280 w 2830"/>
                      <a:gd name="T21" fmla="*/ 997 h 1242"/>
                      <a:gd name="T22" fmla="*/ 1105 w 2830"/>
                      <a:gd name="T23" fmla="*/ 932 h 1242"/>
                      <a:gd name="T24" fmla="*/ 937 w 2830"/>
                      <a:gd name="T25" fmla="*/ 862 h 1242"/>
                      <a:gd name="T26" fmla="*/ 779 w 2830"/>
                      <a:gd name="T27" fmla="*/ 789 h 1242"/>
                      <a:gd name="T28" fmla="*/ 631 w 2830"/>
                      <a:gd name="T29" fmla="*/ 716 h 1242"/>
                      <a:gd name="T30" fmla="*/ 495 w 2830"/>
                      <a:gd name="T31" fmla="*/ 639 h 1242"/>
                      <a:gd name="T32" fmla="*/ 372 w 2830"/>
                      <a:gd name="T33" fmla="*/ 564 h 1242"/>
                      <a:gd name="T34" fmla="*/ 263 w 2830"/>
                      <a:gd name="T35" fmla="*/ 488 h 1242"/>
                      <a:gd name="T36" fmla="*/ 172 w 2830"/>
                      <a:gd name="T37" fmla="*/ 415 h 1242"/>
                      <a:gd name="T38" fmla="*/ 99 w 2830"/>
                      <a:gd name="T39" fmla="*/ 343 h 1242"/>
                      <a:gd name="T40" fmla="*/ 44 w 2830"/>
                      <a:gd name="T41" fmla="*/ 275 h 1242"/>
                      <a:gd name="T42" fmla="*/ 7 w 2830"/>
                      <a:gd name="T43" fmla="*/ 202 h 1242"/>
                      <a:gd name="T44" fmla="*/ 5 w 2830"/>
                      <a:gd name="T45" fmla="*/ 123 h 1242"/>
                      <a:gd name="T46" fmla="*/ 39 w 2830"/>
                      <a:gd name="T47" fmla="*/ 77 h 1242"/>
                      <a:gd name="T48" fmla="*/ 99 w 2830"/>
                      <a:gd name="T49" fmla="*/ 42 h 1242"/>
                      <a:gd name="T50" fmla="*/ 187 w 2830"/>
                      <a:gd name="T51" fmla="*/ 17 h 1242"/>
                      <a:gd name="T52" fmla="*/ 300 w 2830"/>
                      <a:gd name="T53" fmla="*/ 4 h 1242"/>
                      <a:gd name="T54" fmla="*/ 435 w 2830"/>
                      <a:gd name="T55" fmla="*/ 2 h 1242"/>
                      <a:gd name="T56" fmla="*/ 591 w 2830"/>
                      <a:gd name="T57" fmla="*/ 12 h 1242"/>
                      <a:gd name="T58" fmla="*/ 768 w 2830"/>
                      <a:gd name="T59" fmla="*/ 37 h 1242"/>
                      <a:gd name="T60" fmla="*/ 961 w 2830"/>
                      <a:gd name="T61" fmla="*/ 75 h 1242"/>
                      <a:gd name="T62" fmla="*/ 1170 w 2830"/>
                      <a:gd name="T63" fmla="*/ 127 h 1242"/>
                      <a:gd name="T64" fmla="*/ 1393 w 2830"/>
                      <a:gd name="T65" fmla="*/ 192 h 1242"/>
                      <a:gd name="T66" fmla="*/ 1608 w 2830"/>
                      <a:gd name="T67" fmla="*/ 267 h 1242"/>
                      <a:gd name="T68" fmla="*/ 1781 w 2830"/>
                      <a:gd name="T69" fmla="*/ 333 h 1242"/>
                      <a:gd name="T70" fmla="*/ 1946 w 2830"/>
                      <a:gd name="T71" fmla="*/ 403 h 1242"/>
                      <a:gd name="T72" fmla="*/ 2101 w 2830"/>
                      <a:gd name="T73" fmla="*/ 476 h 1242"/>
                      <a:gd name="T74" fmla="*/ 2246 w 2830"/>
                      <a:gd name="T75" fmla="*/ 551 h 1242"/>
                      <a:gd name="T76" fmla="*/ 2377 w 2830"/>
                      <a:gd name="T77" fmla="*/ 628 h 1242"/>
                      <a:gd name="T78" fmla="*/ 2495 w 2830"/>
                      <a:gd name="T79" fmla="*/ 703 h 1242"/>
                      <a:gd name="T80" fmla="*/ 2598 w 2830"/>
                      <a:gd name="T81" fmla="*/ 779 h 1242"/>
                      <a:gd name="T82" fmla="*/ 2685 w 2830"/>
                      <a:gd name="T83" fmla="*/ 852 h 1242"/>
                      <a:gd name="T84" fmla="*/ 2752 w 2830"/>
                      <a:gd name="T85" fmla="*/ 922 h 1242"/>
                      <a:gd name="T86" fmla="*/ 2800 w 2830"/>
                      <a:gd name="T87" fmla="*/ 991 h 1242"/>
                      <a:gd name="T88" fmla="*/ 2830 w 2830"/>
                      <a:gd name="T89" fmla="*/ 1070 h 12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830" h="1242">
                        <a:moveTo>
                          <a:pt x="2825" y="1120"/>
                        </a:moveTo>
                        <a:lnTo>
                          <a:pt x="2816" y="1137"/>
                        </a:lnTo>
                        <a:lnTo>
                          <a:pt x="2806" y="1152"/>
                        </a:lnTo>
                        <a:lnTo>
                          <a:pt x="2791" y="1167"/>
                        </a:lnTo>
                        <a:lnTo>
                          <a:pt x="2775" y="1179"/>
                        </a:lnTo>
                        <a:lnTo>
                          <a:pt x="2753" y="1192"/>
                        </a:lnTo>
                        <a:lnTo>
                          <a:pt x="2730" y="1202"/>
                        </a:lnTo>
                        <a:lnTo>
                          <a:pt x="2703" y="1212"/>
                        </a:lnTo>
                        <a:lnTo>
                          <a:pt x="2675" y="1220"/>
                        </a:lnTo>
                        <a:lnTo>
                          <a:pt x="2643" y="1227"/>
                        </a:lnTo>
                        <a:lnTo>
                          <a:pt x="2608" y="1232"/>
                        </a:lnTo>
                        <a:lnTo>
                          <a:pt x="2570" y="1237"/>
                        </a:lnTo>
                        <a:lnTo>
                          <a:pt x="2530" y="1240"/>
                        </a:lnTo>
                        <a:lnTo>
                          <a:pt x="2487" y="1242"/>
                        </a:lnTo>
                        <a:lnTo>
                          <a:pt x="2442" y="1242"/>
                        </a:lnTo>
                        <a:lnTo>
                          <a:pt x="2395" y="1242"/>
                        </a:lnTo>
                        <a:lnTo>
                          <a:pt x="2345" y="1239"/>
                        </a:lnTo>
                        <a:lnTo>
                          <a:pt x="2292" y="1235"/>
                        </a:lnTo>
                        <a:lnTo>
                          <a:pt x="2237" y="1230"/>
                        </a:lnTo>
                        <a:lnTo>
                          <a:pt x="2181" y="1224"/>
                        </a:lnTo>
                        <a:lnTo>
                          <a:pt x="2122" y="1215"/>
                        </a:lnTo>
                        <a:lnTo>
                          <a:pt x="2062" y="1207"/>
                        </a:lnTo>
                        <a:lnTo>
                          <a:pt x="1999" y="1195"/>
                        </a:lnTo>
                        <a:lnTo>
                          <a:pt x="1934" y="1182"/>
                        </a:lnTo>
                        <a:lnTo>
                          <a:pt x="1868" y="1169"/>
                        </a:lnTo>
                        <a:lnTo>
                          <a:pt x="1800" y="1152"/>
                        </a:lnTo>
                        <a:lnTo>
                          <a:pt x="1731" y="1135"/>
                        </a:lnTo>
                        <a:lnTo>
                          <a:pt x="1660" y="1117"/>
                        </a:lnTo>
                        <a:lnTo>
                          <a:pt x="1586" y="1095"/>
                        </a:lnTo>
                        <a:lnTo>
                          <a:pt x="1512" y="1074"/>
                        </a:lnTo>
                        <a:lnTo>
                          <a:pt x="1437" y="1050"/>
                        </a:lnTo>
                        <a:lnTo>
                          <a:pt x="1358" y="1024"/>
                        </a:lnTo>
                        <a:lnTo>
                          <a:pt x="1280" y="997"/>
                        </a:lnTo>
                        <a:lnTo>
                          <a:pt x="1220" y="976"/>
                        </a:lnTo>
                        <a:lnTo>
                          <a:pt x="1162" y="954"/>
                        </a:lnTo>
                        <a:lnTo>
                          <a:pt x="1105" y="932"/>
                        </a:lnTo>
                        <a:lnTo>
                          <a:pt x="1049" y="909"/>
                        </a:lnTo>
                        <a:lnTo>
                          <a:pt x="992" y="886"/>
                        </a:lnTo>
                        <a:lnTo>
                          <a:pt x="937" y="862"/>
                        </a:lnTo>
                        <a:lnTo>
                          <a:pt x="884" y="839"/>
                        </a:lnTo>
                        <a:lnTo>
                          <a:pt x="831" y="814"/>
                        </a:lnTo>
                        <a:lnTo>
                          <a:pt x="779" y="789"/>
                        </a:lnTo>
                        <a:lnTo>
                          <a:pt x="728" y="766"/>
                        </a:lnTo>
                        <a:lnTo>
                          <a:pt x="679" y="741"/>
                        </a:lnTo>
                        <a:lnTo>
                          <a:pt x="631" y="716"/>
                        </a:lnTo>
                        <a:lnTo>
                          <a:pt x="585" y="691"/>
                        </a:lnTo>
                        <a:lnTo>
                          <a:pt x="538" y="664"/>
                        </a:lnTo>
                        <a:lnTo>
                          <a:pt x="495" y="639"/>
                        </a:lnTo>
                        <a:lnTo>
                          <a:pt x="453" y="614"/>
                        </a:lnTo>
                        <a:lnTo>
                          <a:pt x="411" y="589"/>
                        </a:lnTo>
                        <a:lnTo>
                          <a:pt x="372" y="564"/>
                        </a:lnTo>
                        <a:lnTo>
                          <a:pt x="335" y="538"/>
                        </a:lnTo>
                        <a:lnTo>
                          <a:pt x="298" y="513"/>
                        </a:lnTo>
                        <a:lnTo>
                          <a:pt x="263" y="488"/>
                        </a:lnTo>
                        <a:lnTo>
                          <a:pt x="232" y="463"/>
                        </a:lnTo>
                        <a:lnTo>
                          <a:pt x="200" y="440"/>
                        </a:lnTo>
                        <a:lnTo>
                          <a:pt x="172" y="415"/>
                        </a:lnTo>
                        <a:lnTo>
                          <a:pt x="145" y="390"/>
                        </a:lnTo>
                        <a:lnTo>
                          <a:pt x="120" y="366"/>
                        </a:lnTo>
                        <a:lnTo>
                          <a:pt x="99" y="343"/>
                        </a:lnTo>
                        <a:lnTo>
                          <a:pt x="79" y="320"/>
                        </a:lnTo>
                        <a:lnTo>
                          <a:pt x="60" y="297"/>
                        </a:lnTo>
                        <a:lnTo>
                          <a:pt x="44" y="275"/>
                        </a:lnTo>
                        <a:lnTo>
                          <a:pt x="30" y="253"/>
                        </a:lnTo>
                        <a:lnTo>
                          <a:pt x="19" y="232"/>
                        </a:lnTo>
                        <a:lnTo>
                          <a:pt x="7" y="202"/>
                        </a:lnTo>
                        <a:lnTo>
                          <a:pt x="0" y="173"/>
                        </a:lnTo>
                        <a:lnTo>
                          <a:pt x="0" y="147"/>
                        </a:lnTo>
                        <a:lnTo>
                          <a:pt x="5" y="123"/>
                        </a:lnTo>
                        <a:lnTo>
                          <a:pt x="14" y="107"/>
                        </a:lnTo>
                        <a:lnTo>
                          <a:pt x="24" y="92"/>
                        </a:lnTo>
                        <a:lnTo>
                          <a:pt x="39" y="77"/>
                        </a:lnTo>
                        <a:lnTo>
                          <a:pt x="55" y="64"/>
                        </a:lnTo>
                        <a:lnTo>
                          <a:pt x="75" y="52"/>
                        </a:lnTo>
                        <a:lnTo>
                          <a:pt x="99" y="42"/>
                        </a:lnTo>
                        <a:lnTo>
                          <a:pt x="125" y="32"/>
                        </a:lnTo>
                        <a:lnTo>
                          <a:pt x="155" y="24"/>
                        </a:lnTo>
                        <a:lnTo>
                          <a:pt x="187" y="17"/>
                        </a:lnTo>
                        <a:lnTo>
                          <a:pt x="222" y="10"/>
                        </a:lnTo>
                        <a:lnTo>
                          <a:pt x="258" y="5"/>
                        </a:lnTo>
                        <a:lnTo>
                          <a:pt x="300" y="4"/>
                        </a:lnTo>
                        <a:lnTo>
                          <a:pt x="342" y="0"/>
                        </a:lnTo>
                        <a:lnTo>
                          <a:pt x="387" y="0"/>
                        </a:lnTo>
                        <a:lnTo>
                          <a:pt x="435" y="2"/>
                        </a:lnTo>
                        <a:lnTo>
                          <a:pt x="485" y="4"/>
                        </a:lnTo>
                        <a:lnTo>
                          <a:pt x="536" y="7"/>
                        </a:lnTo>
                        <a:lnTo>
                          <a:pt x="591" y="12"/>
                        </a:lnTo>
                        <a:lnTo>
                          <a:pt x="648" y="19"/>
                        </a:lnTo>
                        <a:lnTo>
                          <a:pt x="706" y="27"/>
                        </a:lnTo>
                        <a:lnTo>
                          <a:pt x="768" y="37"/>
                        </a:lnTo>
                        <a:lnTo>
                          <a:pt x="829" y="49"/>
                        </a:lnTo>
                        <a:lnTo>
                          <a:pt x="894" y="60"/>
                        </a:lnTo>
                        <a:lnTo>
                          <a:pt x="961" y="75"/>
                        </a:lnTo>
                        <a:lnTo>
                          <a:pt x="1029" y="90"/>
                        </a:lnTo>
                        <a:lnTo>
                          <a:pt x="1099" y="107"/>
                        </a:lnTo>
                        <a:lnTo>
                          <a:pt x="1170" y="127"/>
                        </a:lnTo>
                        <a:lnTo>
                          <a:pt x="1242" y="147"/>
                        </a:lnTo>
                        <a:lnTo>
                          <a:pt x="1317" y="168"/>
                        </a:lnTo>
                        <a:lnTo>
                          <a:pt x="1393" y="192"/>
                        </a:lnTo>
                        <a:lnTo>
                          <a:pt x="1470" y="218"/>
                        </a:lnTo>
                        <a:lnTo>
                          <a:pt x="1548" y="245"/>
                        </a:lnTo>
                        <a:lnTo>
                          <a:pt x="1608" y="267"/>
                        </a:lnTo>
                        <a:lnTo>
                          <a:pt x="1666" y="288"/>
                        </a:lnTo>
                        <a:lnTo>
                          <a:pt x="1723" y="310"/>
                        </a:lnTo>
                        <a:lnTo>
                          <a:pt x="1781" y="333"/>
                        </a:lnTo>
                        <a:lnTo>
                          <a:pt x="1836" y="356"/>
                        </a:lnTo>
                        <a:lnTo>
                          <a:pt x="1891" y="380"/>
                        </a:lnTo>
                        <a:lnTo>
                          <a:pt x="1946" y="403"/>
                        </a:lnTo>
                        <a:lnTo>
                          <a:pt x="1999" y="428"/>
                        </a:lnTo>
                        <a:lnTo>
                          <a:pt x="2051" y="451"/>
                        </a:lnTo>
                        <a:lnTo>
                          <a:pt x="2101" y="476"/>
                        </a:lnTo>
                        <a:lnTo>
                          <a:pt x="2151" y="501"/>
                        </a:lnTo>
                        <a:lnTo>
                          <a:pt x="2199" y="526"/>
                        </a:lnTo>
                        <a:lnTo>
                          <a:pt x="2246" y="551"/>
                        </a:lnTo>
                        <a:lnTo>
                          <a:pt x="2290" y="576"/>
                        </a:lnTo>
                        <a:lnTo>
                          <a:pt x="2335" y="603"/>
                        </a:lnTo>
                        <a:lnTo>
                          <a:pt x="2377" y="628"/>
                        </a:lnTo>
                        <a:lnTo>
                          <a:pt x="2419" y="653"/>
                        </a:lnTo>
                        <a:lnTo>
                          <a:pt x="2459" y="678"/>
                        </a:lnTo>
                        <a:lnTo>
                          <a:pt x="2495" y="703"/>
                        </a:lnTo>
                        <a:lnTo>
                          <a:pt x="2532" y="729"/>
                        </a:lnTo>
                        <a:lnTo>
                          <a:pt x="2567" y="754"/>
                        </a:lnTo>
                        <a:lnTo>
                          <a:pt x="2598" y="779"/>
                        </a:lnTo>
                        <a:lnTo>
                          <a:pt x="2628" y="802"/>
                        </a:lnTo>
                        <a:lnTo>
                          <a:pt x="2658" y="827"/>
                        </a:lnTo>
                        <a:lnTo>
                          <a:pt x="2685" y="852"/>
                        </a:lnTo>
                        <a:lnTo>
                          <a:pt x="2710" y="876"/>
                        </a:lnTo>
                        <a:lnTo>
                          <a:pt x="2732" y="899"/>
                        </a:lnTo>
                        <a:lnTo>
                          <a:pt x="2752" y="922"/>
                        </a:lnTo>
                        <a:lnTo>
                          <a:pt x="2770" y="946"/>
                        </a:lnTo>
                        <a:lnTo>
                          <a:pt x="2786" y="969"/>
                        </a:lnTo>
                        <a:lnTo>
                          <a:pt x="2800" y="991"/>
                        </a:lnTo>
                        <a:lnTo>
                          <a:pt x="2811" y="1012"/>
                        </a:lnTo>
                        <a:lnTo>
                          <a:pt x="2823" y="1042"/>
                        </a:lnTo>
                        <a:lnTo>
                          <a:pt x="2830" y="1070"/>
                        </a:lnTo>
                        <a:lnTo>
                          <a:pt x="2830" y="1097"/>
                        </a:lnTo>
                        <a:lnTo>
                          <a:pt x="2825" y="1120"/>
                        </a:lnTo>
                        <a:close/>
                      </a:path>
                    </a:pathLst>
                  </a:custGeom>
                  <a:solidFill>
                    <a:srgbClr val="4207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1" name="Freeform 191"/>
                  <p:cNvSpPr>
                    <a:spLocks/>
                  </p:cNvSpPr>
                  <p:nvPr/>
                </p:nvSpPr>
                <p:spPr bwMode="auto">
                  <a:xfrm>
                    <a:off x="1735" y="2088"/>
                    <a:ext cx="2811" cy="1233"/>
                  </a:xfrm>
                  <a:custGeom>
                    <a:avLst/>
                    <a:gdLst>
                      <a:gd name="T0" fmla="*/ 2788 w 2811"/>
                      <a:gd name="T1" fmla="*/ 1143 h 1233"/>
                      <a:gd name="T2" fmla="*/ 2737 w 2811"/>
                      <a:gd name="T3" fmla="*/ 1181 h 1233"/>
                      <a:gd name="T4" fmla="*/ 2657 w 2811"/>
                      <a:gd name="T5" fmla="*/ 1210 h 1233"/>
                      <a:gd name="T6" fmla="*/ 2553 w 2811"/>
                      <a:gd name="T7" fmla="*/ 1226 h 1233"/>
                      <a:gd name="T8" fmla="*/ 2425 w 2811"/>
                      <a:gd name="T9" fmla="*/ 1233 h 1233"/>
                      <a:gd name="T10" fmla="*/ 2277 w 2811"/>
                      <a:gd name="T11" fmla="*/ 1225 h 1233"/>
                      <a:gd name="T12" fmla="*/ 2107 w 2811"/>
                      <a:gd name="T13" fmla="*/ 1206 h 1233"/>
                      <a:gd name="T14" fmla="*/ 1921 w 2811"/>
                      <a:gd name="T15" fmla="*/ 1173 h 1233"/>
                      <a:gd name="T16" fmla="*/ 1720 w 2811"/>
                      <a:gd name="T17" fmla="*/ 1126 h 1233"/>
                      <a:gd name="T18" fmla="*/ 1502 w 2811"/>
                      <a:gd name="T19" fmla="*/ 1065 h 1233"/>
                      <a:gd name="T20" fmla="*/ 1272 w 2811"/>
                      <a:gd name="T21" fmla="*/ 988 h 1233"/>
                      <a:gd name="T22" fmla="*/ 1099 w 2811"/>
                      <a:gd name="T23" fmla="*/ 923 h 1233"/>
                      <a:gd name="T24" fmla="*/ 932 w 2811"/>
                      <a:gd name="T25" fmla="*/ 855 h 1233"/>
                      <a:gd name="T26" fmla="*/ 774 w 2811"/>
                      <a:gd name="T27" fmla="*/ 784 h 1233"/>
                      <a:gd name="T28" fmla="*/ 628 w 2811"/>
                      <a:gd name="T29" fmla="*/ 709 h 1233"/>
                      <a:gd name="T30" fmla="*/ 491 w 2811"/>
                      <a:gd name="T31" fmla="*/ 634 h 1233"/>
                      <a:gd name="T32" fmla="*/ 370 w 2811"/>
                      <a:gd name="T33" fmla="*/ 559 h 1233"/>
                      <a:gd name="T34" fmla="*/ 263 w 2811"/>
                      <a:gd name="T35" fmla="*/ 484 h 1233"/>
                      <a:gd name="T36" fmla="*/ 172 w 2811"/>
                      <a:gd name="T37" fmla="*/ 411 h 1233"/>
                      <a:gd name="T38" fmla="*/ 99 w 2811"/>
                      <a:gd name="T39" fmla="*/ 339 h 1233"/>
                      <a:gd name="T40" fmla="*/ 44 w 2811"/>
                      <a:gd name="T41" fmla="*/ 271 h 1233"/>
                      <a:gd name="T42" fmla="*/ 7 w 2811"/>
                      <a:gd name="T43" fmla="*/ 198 h 1233"/>
                      <a:gd name="T44" fmla="*/ 5 w 2811"/>
                      <a:gd name="T45" fmla="*/ 121 h 1233"/>
                      <a:gd name="T46" fmla="*/ 39 w 2811"/>
                      <a:gd name="T47" fmla="*/ 75 h 1233"/>
                      <a:gd name="T48" fmla="*/ 99 w 2811"/>
                      <a:gd name="T49" fmla="*/ 40 h 1233"/>
                      <a:gd name="T50" fmla="*/ 187 w 2811"/>
                      <a:gd name="T51" fmla="*/ 15 h 1233"/>
                      <a:gd name="T52" fmla="*/ 298 w 2811"/>
                      <a:gd name="T53" fmla="*/ 1 h 1233"/>
                      <a:gd name="T54" fmla="*/ 433 w 2811"/>
                      <a:gd name="T55" fmla="*/ 0 h 1233"/>
                      <a:gd name="T56" fmla="*/ 588 w 2811"/>
                      <a:gd name="T57" fmla="*/ 11 h 1233"/>
                      <a:gd name="T58" fmla="*/ 763 w 2811"/>
                      <a:gd name="T59" fmla="*/ 35 h 1233"/>
                      <a:gd name="T60" fmla="*/ 954 w 2811"/>
                      <a:gd name="T61" fmla="*/ 73 h 1233"/>
                      <a:gd name="T62" fmla="*/ 1162 w 2811"/>
                      <a:gd name="T63" fmla="*/ 124 h 1233"/>
                      <a:gd name="T64" fmla="*/ 1383 w 2811"/>
                      <a:gd name="T65" fmla="*/ 189 h 1233"/>
                      <a:gd name="T66" fmla="*/ 1596 w 2811"/>
                      <a:gd name="T67" fmla="*/ 264 h 1233"/>
                      <a:gd name="T68" fmla="*/ 1770 w 2811"/>
                      <a:gd name="T69" fmla="*/ 329 h 1233"/>
                      <a:gd name="T70" fmla="*/ 1933 w 2811"/>
                      <a:gd name="T71" fmla="*/ 399 h 1233"/>
                      <a:gd name="T72" fmla="*/ 2087 w 2811"/>
                      <a:gd name="T73" fmla="*/ 472 h 1233"/>
                      <a:gd name="T74" fmla="*/ 2231 w 2811"/>
                      <a:gd name="T75" fmla="*/ 546 h 1233"/>
                      <a:gd name="T76" fmla="*/ 2362 w 2811"/>
                      <a:gd name="T77" fmla="*/ 620 h 1233"/>
                      <a:gd name="T78" fmla="*/ 2479 w 2811"/>
                      <a:gd name="T79" fmla="*/ 697 h 1233"/>
                      <a:gd name="T80" fmla="*/ 2582 w 2811"/>
                      <a:gd name="T81" fmla="*/ 772 h 1233"/>
                      <a:gd name="T82" fmla="*/ 2667 w 2811"/>
                      <a:gd name="T83" fmla="*/ 843 h 1233"/>
                      <a:gd name="T84" fmla="*/ 2733 w 2811"/>
                      <a:gd name="T85" fmla="*/ 915 h 1233"/>
                      <a:gd name="T86" fmla="*/ 2781 w 2811"/>
                      <a:gd name="T87" fmla="*/ 982 h 1233"/>
                      <a:gd name="T88" fmla="*/ 2810 w 2811"/>
                      <a:gd name="T89" fmla="*/ 1060 h 12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811" h="1233">
                        <a:moveTo>
                          <a:pt x="2806" y="1111"/>
                        </a:moveTo>
                        <a:lnTo>
                          <a:pt x="2798" y="1128"/>
                        </a:lnTo>
                        <a:lnTo>
                          <a:pt x="2788" y="1143"/>
                        </a:lnTo>
                        <a:lnTo>
                          <a:pt x="2773" y="1156"/>
                        </a:lnTo>
                        <a:lnTo>
                          <a:pt x="2756" y="1170"/>
                        </a:lnTo>
                        <a:lnTo>
                          <a:pt x="2737" y="1181"/>
                        </a:lnTo>
                        <a:lnTo>
                          <a:pt x="2713" y="1193"/>
                        </a:lnTo>
                        <a:lnTo>
                          <a:pt x="2687" y="1201"/>
                        </a:lnTo>
                        <a:lnTo>
                          <a:pt x="2657" y="1210"/>
                        </a:lnTo>
                        <a:lnTo>
                          <a:pt x="2625" y="1216"/>
                        </a:lnTo>
                        <a:lnTo>
                          <a:pt x="2590" y="1223"/>
                        </a:lnTo>
                        <a:lnTo>
                          <a:pt x="2553" y="1226"/>
                        </a:lnTo>
                        <a:lnTo>
                          <a:pt x="2514" y="1230"/>
                        </a:lnTo>
                        <a:lnTo>
                          <a:pt x="2470" y="1231"/>
                        </a:lnTo>
                        <a:lnTo>
                          <a:pt x="2425" y="1233"/>
                        </a:lnTo>
                        <a:lnTo>
                          <a:pt x="2379" y="1231"/>
                        </a:lnTo>
                        <a:lnTo>
                          <a:pt x="2329" y="1230"/>
                        </a:lnTo>
                        <a:lnTo>
                          <a:pt x="2277" y="1225"/>
                        </a:lnTo>
                        <a:lnTo>
                          <a:pt x="2222" y="1220"/>
                        </a:lnTo>
                        <a:lnTo>
                          <a:pt x="2167" y="1213"/>
                        </a:lnTo>
                        <a:lnTo>
                          <a:pt x="2107" y="1206"/>
                        </a:lnTo>
                        <a:lnTo>
                          <a:pt x="2047" y="1196"/>
                        </a:lnTo>
                        <a:lnTo>
                          <a:pt x="1986" y="1185"/>
                        </a:lnTo>
                        <a:lnTo>
                          <a:pt x="1921" y="1173"/>
                        </a:lnTo>
                        <a:lnTo>
                          <a:pt x="1856" y="1158"/>
                        </a:lnTo>
                        <a:lnTo>
                          <a:pt x="1788" y="1143"/>
                        </a:lnTo>
                        <a:lnTo>
                          <a:pt x="1720" y="1126"/>
                        </a:lnTo>
                        <a:lnTo>
                          <a:pt x="1648" y="1106"/>
                        </a:lnTo>
                        <a:lnTo>
                          <a:pt x="1575" y="1086"/>
                        </a:lnTo>
                        <a:lnTo>
                          <a:pt x="1502" y="1065"/>
                        </a:lnTo>
                        <a:lnTo>
                          <a:pt x="1427" y="1041"/>
                        </a:lnTo>
                        <a:lnTo>
                          <a:pt x="1350" y="1015"/>
                        </a:lnTo>
                        <a:lnTo>
                          <a:pt x="1272" y="988"/>
                        </a:lnTo>
                        <a:lnTo>
                          <a:pt x="1214" y="967"/>
                        </a:lnTo>
                        <a:lnTo>
                          <a:pt x="1155" y="945"/>
                        </a:lnTo>
                        <a:lnTo>
                          <a:pt x="1099" y="923"/>
                        </a:lnTo>
                        <a:lnTo>
                          <a:pt x="1042" y="900"/>
                        </a:lnTo>
                        <a:lnTo>
                          <a:pt x="986" y="878"/>
                        </a:lnTo>
                        <a:lnTo>
                          <a:pt x="932" y="855"/>
                        </a:lnTo>
                        <a:lnTo>
                          <a:pt x="879" y="830"/>
                        </a:lnTo>
                        <a:lnTo>
                          <a:pt x="826" y="807"/>
                        </a:lnTo>
                        <a:lnTo>
                          <a:pt x="774" y="784"/>
                        </a:lnTo>
                        <a:lnTo>
                          <a:pt x="724" y="759"/>
                        </a:lnTo>
                        <a:lnTo>
                          <a:pt x="674" y="734"/>
                        </a:lnTo>
                        <a:lnTo>
                          <a:pt x="628" y="709"/>
                        </a:lnTo>
                        <a:lnTo>
                          <a:pt x="581" y="684"/>
                        </a:lnTo>
                        <a:lnTo>
                          <a:pt x="536" y="659"/>
                        </a:lnTo>
                        <a:lnTo>
                          <a:pt x="491" y="634"/>
                        </a:lnTo>
                        <a:lnTo>
                          <a:pt x="450" y="609"/>
                        </a:lnTo>
                        <a:lnTo>
                          <a:pt x="410" y="584"/>
                        </a:lnTo>
                        <a:lnTo>
                          <a:pt x="370" y="559"/>
                        </a:lnTo>
                        <a:lnTo>
                          <a:pt x="333" y="534"/>
                        </a:lnTo>
                        <a:lnTo>
                          <a:pt x="297" y="509"/>
                        </a:lnTo>
                        <a:lnTo>
                          <a:pt x="263" y="484"/>
                        </a:lnTo>
                        <a:lnTo>
                          <a:pt x="230" y="459"/>
                        </a:lnTo>
                        <a:lnTo>
                          <a:pt x="200" y="434"/>
                        </a:lnTo>
                        <a:lnTo>
                          <a:pt x="172" y="411"/>
                        </a:lnTo>
                        <a:lnTo>
                          <a:pt x="145" y="386"/>
                        </a:lnTo>
                        <a:lnTo>
                          <a:pt x="120" y="362"/>
                        </a:lnTo>
                        <a:lnTo>
                          <a:pt x="99" y="339"/>
                        </a:lnTo>
                        <a:lnTo>
                          <a:pt x="79" y="316"/>
                        </a:lnTo>
                        <a:lnTo>
                          <a:pt x="60" y="293"/>
                        </a:lnTo>
                        <a:lnTo>
                          <a:pt x="44" y="271"/>
                        </a:lnTo>
                        <a:lnTo>
                          <a:pt x="30" y="249"/>
                        </a:lnTo>
                        <a:lnTo>
                          <a:pt x="19" y="228"/>
                        </a:lnTo>
                        <a:lnTo>
                          <a:pt x="7" y="198"/>
                        </a:lnTo>
                        <a:lnTo>
                          <a:pt x="0" y="171"/>
                        </a:lnTo>
                        <a:lnTo>
                          <a:pt x="0" y="144"/>
                        </a:lnTo>
                        <a:lnTo>
                          <a:pt x="5" y="121"/>
                        </a:lnTo>
                        <a:lnTo>
                          <a:pt x="14" y="104"/>
                        </a:lnTo>
                        <a:lnTo>
                          <a:pt x="24" y="89"/>
                        </a:lnTo>
                        <a:lnTo>
                          <a:pt x="39" y="75"/>
                        </a:lnTo>
                        <a:lnTo>
                          <a:pt x="55" y="61"/>
                        </a:lnTo>
                        <a:lnTo>
                          <a:pt x="75" y="50"/>
                        </a:lnTo>
                        <a:lnTo>
                          <a:pt x="99" y="40"/>
                        </a:lnTo>
                        <a:lnTo>
                          <a:pt x="125" y="30"/>
                        </a:lnTo>
                        <a:lnTo>
                          <a:pt x="155" y="21"/>
                        </a:lnTo>
                        <a:lnTo>
                          <a:pt x="187" y="15"/>
                        </a:lnTo>
                        <a:lnTo>
                          <a:pt x="222" y="10"/>
                        </a:lnTo>
                        <a:lnTo>
                          <a:pt x="258" y="5"/>
                        </a:lnTo>
                        <a:lnTo>
                          <a:pt x="298" y="1"/>
                        </a:lnTo>
                        <a:lnTo>
                          <a:pt x="340" y="0"/>
                        </a:lnTo>
                        <a:lnTo>
                          <a:pt x="385" y="0"/>
                        </a:lnTo>
                        <a:lnTo>
                          <a:pt x="433" y="0"/>
                        </a:lnTo>
                        <a:lnTo>
                          <a:pt x="483" y="1"/>
                        </a:lnTo>
                        <a:lnTo>
                          <a:pt x="535" y="6"/>
                        </a:lnTo>
                        <a:lnTo>
                          <a:pt x="588" y="11"/>
                        </a:lnTo>
                        <a:lnTo>
                          <a:pt x="644" y="18"/>
                        </a:lnTo>
                        <a:lnTo>
                          <a:pt x="703" y="25"/>
                        </a:lnTo>
                        <a:lnTo>
                          <a:pt x="763" y="35"/>
                        </a:lnTo>
                        <a:lnTo>
                          <a:pt x="824" y="46"/>
                        </a:lnTo>
                        <a:lnTo>
                          <a:pt x="889" y="58"/>
                        </a:lnTo>
                        <a:lnTo>
                          <a:pt x="954" y="73"/>
                        </a:lnTo>
                        <a:lnTo>
                          <a:pt x="1022" y="88"/>
                        </a:lnTo>
                        <a:lnTo>
                          <a:pt x="1092" y="104"/>
                        </a:lnTo>
                        <a:lnTo>
                          <a:pt x="1162" y="124"/>
                        </a:lnTo>
                        <a:lnTo>
                          <a:pt x="1235" y="144"/>
                        </a:lnTo>
                        <a:lnTo>
                          <a:pt x="1309" y="166"/>
                        </a:lnTo>
                        <a:lnTo>
                          <a:pt x="1383" y="189"/>
                        </a:lnTo>
                        <a:lnTo>
                          <a:pt x="1460" y="216"/>
                        </a:lnTo>
                        <a:lnTo>
                          <a:pt x="1538" y="243"/>
                        </a:lnTo>
                        <a:lnTo>
                          <a:pt x="1596" y="264"/>
                        </a:lnTo>
                        <a:lnTo>
                          <a:pt x="1655" y="286"/>
                        </a:lnTo>
                        <a:lnTo>
                          <a:pt x="1713" y="308"/>
                        </a:lnTo>
                        <a:lnTo>
                          <a:pt x="1770" y="329"/>
                        </a:lnTo>
                        <a:lnTo>
                          <a:pt x="1824" y="352"/>
                        </a:lnTo>
                        <a:lnTo>
                          <a:pt x="1879" y="376"/>
                        </a:lnTo>
                        <a:lnTo>
                          <a:pt x="1933" y="399"/>
                        </a:lnTo>
                        <a:lnTo>
                          <a:pt x="1986" y="422"/>
                        </a:lnTo>
                        <a:lnTo>
                          <a:pt x="2036" y="447"/>
                        </a:lnTo>
                        <a:lnTo>
                          <a:pt x="2087" y="472"/>
                        </a:lnTo>
                        <a:lnTo>
                          <a:pt x="2136" y="496"/>
                        </a:lnTo>
                        <a:lnTo>
                          <a:pt x="2184" y="521"/>
                        </a:lnTo>
                        <a:lnTo>
                          <a:pt x="2231" y="546"/>
                        </a:lnTo>
                        <a:lnTo>
                          <a:pt x="2276" y="570"/>
                        </a:lnTo>
                        <a:lnTo>
                          <a:pt x="2319" y="595"/>
                        </a:lnTo>
                        <a:lnTo>
                          <a:pt x="2362" y="620"/>
                        </a:lnTo>
                        <a:lnTo>
                          <a:pt x="2402" y="645"/>
                        </a:lnTo>
                        <a:lnTo>
                          <a:pt x="2442" y="672"/>
                        </a:lnTo>
                        <a:lnTo>
                          <a:pt x="2479" y="697"/>
                        </a:lnTo>
                        <a:lnTo>
                          <a:pt x="2515" y="722"/>
                        </a:lnTo>
                        <a:lnTo>
                          <a:pt x="2548" y="747"/>
                        </a:lnTo>
                        <a:lnTo>
                          <a:pt x="2582" y="772"/>
                        </a:lnTo>
                        <a:lnTo>
                          <a:pt x="2612" y="795"/>
                        </a:lnTo>
                        <a:lnTo>
                          <a:pt x="2640" y="820"/>
                        </a:lnTo>
                        <a:lnTo>
                          <a:pt x="2667" y="843"/>
                        </a:lnTo>
                        <a:lnTo>
                          <a:pt x="2692" y="868"/>
                        </a:lnTo>
                        <a:lnTo>
                          <a:pt x="2713" y="892"/>
                        </a:lnTo>
                        <a:lnTo>
                          <a:pt x="2733" y="915"/>
                        </a:lnTo>
                        <a:lnTo>
                          <a:pt x="2752" y="937"/>
                        </a:lnTo>
                        <a:lnTo>
                          <a:pt x="2768" y="960"/>
                        </a:lnTo>
                        <a:lnTo>
                          <a:pt x="2781" y="982"/>
                        </a:lnTo>
                        <a:lnTo>
                          <a:pt x="2793" y="1003"/>
                        </a:lnTo>
                        <a:lnTo>
                          <a:pt x="2805" y="1033"/>
                        </a:lnTo>
                        <a:lnTo>
                          <a:pt x="2810" y="1060"/>
                        </a:lnTo>
                        <a:lnTo>
                          <a:pt x="2811" y="1086"/>
                        </a:lnTo>
                        <a:lnTo>
                          <a:pt x="2806" y="1111"/>
                        </a:lnTo>
                        <a:close/>
                      </a:path>
                    </a:pathLst>
                  </a:custGeom>
                  <a:solidFill>
                    <a:srgbClr val="4C14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2" name="Freeform 192"/>
                  <p:cNvSpPr>
                    <a:spLocks/>
                  </p:cNvSpPr>
                  <p:nvPr/>
                </p:nvSpPr>
                <p:spPr bwMode="auto">
                  <a:xfrm>
                    <a:off x="1742" y="2089"/>
                    <a:ext cx="2789" cy="1224"/>
                  </a:xfrm>
                  <a:custGeom>
                    <a:avLst/>
                    <a:gdLst>
                      <a:gd name="T0" fmla="*/ 2766 w 2789"/>
                      <a:gd name="T1" fmla="*/ 1135 h 1224"/>
                      <a:gd name="T2" fmla="*/ 2715 w 2789"/>
                      <a:gd name="T3" fmla="*/ 1174 h 1224"/>
                      <a:gd name="T4" fmla="*/ 2636 w 2789"/>
                      <a:gd name="T5" fmla="*/ 1202 h 1224"/>
                      <a:gd name="T6" fmla="*/ 2533 w 2789"/>
                      <a:gd name="T7" fmla="*/ 1219 h 1224"/>
                      <a:gd name="T8" fmla="*/ 2408 w 2789"/>
                      <a:gd name="T9" fmla="*/ 1224 h 1224"/>
                      <a:gd name="T10" fmla="*/ 2260 w 2789"/>
                      <a:gd name="T11" fmla="*/ 1217 h 1224"/>
                      <a:gd name="T12" fmla="*/ 2092 w 2789"/>
                      <a:gd name="T13" fmla="*/ 1197 h 1224"/>
                      <a:gd name="T14" fmla="*/ 1907 w 2789"/>
                      <a:gd name="T15" fmla="*/ 1165 h 1224"/>
                      <a:gd name="T16" fmla="*/ 1706 w 2789"/>
                      <a:gd name="T17" fmla="*/ 1119 h 1224"/>
                      <a:gd name="T18" fmla="*/ 1490 w 2789"/>
                      <a:gd name="T19" fmla="*/ 1057 h 1224"/>
                      <a:gd name="T20" fmla="*/ 1262 w 2789"/>
                      <a:gd name="T21" fmla="*/ 982 h 1224"/>
                      <a:gd name="T22" fmla="*/ 1089 w 2789"/>
                      <a:gd name="T23" fmla="*/ 917 h 1224"/>
                      <a:gd name="T24" fmla="*/ 924 w 2789"/>
                      <a:gd name="T25" fmla="*/ 849 h 1224"/>
                      <a:gd name="T26" fmla="*/ 767 w 2789"/>
                      <a:gd name="T27" fmla="*/ 778 h 1224"/>
                      <a:gd name="T28" fmla="*/ 621 w 2789"/>
                      <a:gd name="T29" fmla="*/ 704 h 1224"/>
                      <a:gd name="T30" fmla="*/ 488 w 2789"/>
                      <a:gd name="T31" fmla="*/ 629 h 1224"/>
                      <a:gd name="T32" fmla="*/ 366 w 2789"/>
                      <a:gd name="T33" fmla="*/ 556 h 1224"/>
                      <a:gd name="T34" fmla="*/ 260 w 2789"/>
                      <a:gd name="T35" fmla="*/ 481 h 1224"/>
                      <a:gd name="T36" fmla="*/ 170 w 2789"/>
                      <a:gd name="T37" fmla="*/ 408 h 1224"/>
                      <a:gd name="T38" fmla="*/ 97 w 2789"/>
                      <a:gd name="T39" fmla="*/ 338 h 1224"/>
                      <a:gd name="T40" fmla="*/ 43 w 2789"/>
                      <a:gd name="T41" fmla="*/ 272 h 1224"/>
                      <a:gd name="T42" fmla="*/ 7 w 2789"/>
                      <a:gd name="T43" fmla="*/ 198 h 1224"/>
                      <a:gd name="T44" fmla="*/ 5 w 2789"/>
                      <a:gd name="T45" fmla="*/ 120 h 1224"/>
                      <a:gd name="T46" fmla="*/ 37 w 2789"/>
                      <a:gd name="T47" fmla="*/ 75 h 1224"/>
                      <a:gd name="T48" fmla="*/ 98 w 2789"/>
                      <a:gd name="T49" fmla="*/ 39 h 1224"/>
                      <a:gd name="T50" fmla="*/ 185 w 2789"/>
                      <a:gd name="T51" fmla="*/ 15 h 1224"/>
                      <a:gd name="T52" fmla="*/ 295 w 2789"/>
                      <a:gd name="T53" fmla="*/ 2 h 1224"/>
                      <a:gd name="T54" fmla="*/ 429 w 2789"/>
                      <a:gd name="T55" fmla="*/ 0 h 1224"/>
                      <a:gd name="T56" fmla="*/ 583 w 2789"/>
                      <a:gd name="T57" fmla="*/ 12 h 1224"/>
                      <a:gd name="T58" fmla="*/ 756 w 2789"/>
                      <a:gd name="T59" fmla="*/ 35 h 1224"/>
                      <a:gd name="T60" fmla="*/ 947 w 2789"/>
                      <a:gd name="T61" fmla="*/ 74 h 1224"/>
                      <a:gd name="T62" fmla="*/ 1153 w 2789"/>
                      <a:gd name="T63" fmla="*/ 123 h 1224"/>
                      <a:gd name="T64" fmla="*/ 1373 w 2789"/>
                      <a:gd name="T65" fmla="*/ 190 h 1224"/>
                      <a:gd name="T66" fmla="*/ 1584 w 2789"/>
                      <a:gd name="T67" fmla="*/ 263 h 1224"/>
                      <a:gd name="T68" fmla="*/ 1754 w 2789"/>
                      <a:gd name="T69" fmla="*/ 328 h 1224"/>
                      <a:gd name="T70" fmla="*/ 1917 w 2789"/>
                      <a:gd name="T71" fmla="*/ 396 h 1224"/>
                      <a:gd name="T72" fmla="*/ 2070 w 2789"/>
                      <a:gd name="T73" fmla="*/ 470 h 1224"/>
                      <a:gd name="T74" fmla="*/ 2214 w 2789"/>
                      <a:gd name="T75" fmla="*/ 543 h 1224"/>
                      <a:gd name="T76" fmla="*/ 2343 w 2789"/>
                      <a:gd name="T77" fmla="*/ 618 h 1224"/>
                      <a:gd name="T78" fmla="*/ 2460 w 2789"/>
                      <a:gd name="T79" fmla="*/ 693 h 1224"/>
                      <a:gd name="T80" fmla="*/ 2561 w 2789"/>
                      <a:gd name="T81" fmla="*/ 766 h 1224"/>
                      <a:gd name="T82" fmla="*/ 2646 w 2789"/>
                      <a:gd name="T83" fmla="*/ 839 h 1224"/>
                      <a:gd name="T84" fmla="*/ 2713 w 2789"/>
                      <a:gd name="T85" fmla="*/ 909 h 1224"/>
                      <a:gd name="T86" fmla="*/ 2759 w 2789"/>
                      <a:gd name="T87" fmla="*/ 976 h 1224"/>
                      <a:gd name="T88" fmla="*/ 2789 w 2789"/>
                      <a:gd name="T89" fmla="*/ 1054 h 12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789" h="1224">
                        <a:moveTo>
                          <a:pt x="2784" y="1104"/>
                        </a:moveTo>
                        <a:lnTo>
                          <a:pt x="2776" y="1120"/>
                        </a:lnTo>
                        <a:lnTo>
                          <a:pt x="2766" y="1135"/>
                        </a:lnTo>
                        <a:lnTo>
                          <a:pt x="2753" y="1149"/>
                        </a:lnTo>
                        <a:lnTo>
                          <a:pt x="2735" y="1162"/>
                        </a:lnTo>
                        <a:lnTo>
                          <a:pt x="2715" y="1174"/>
                        </a:lnTo>
                        <a:lnTo>
                          <a:pt x="2691" y="1185"/>
                        </a:lnTo>
                        <a:lnTo>
                          <a:pt x="2666" y="1194"/>
                        </a:lnTo>
                        <a:lnTo>
                          <a:pt x="2636" y="1202"/>
                        </a:lnTo>
                        <a:lnTo>
                          <a:pt x="2605" y="1209"/>
                        </a:lnTo>
                        <a:lnTo>
                          <a:pt x="2571" y="1215"/>
                        </a:lnTo>
                        <a:lnTo>
                          <a:pt x="2533" y="1219"/>
                        </a:lnTo>
                        <a:lnTo>
                          <a:pt x="2495" y="1222"/>
                        </a:lnTo>
                        <a:lnTo>
                          <a:pt x="2452" y="1224"/>
                        </a:lnTo>
                        <a:lnTo>
                          <a:pt x="2408" y="1224"/>
                        </a:lnTo>
                        <a:lnTo>
                          <a:pt x="2360" y="1224"/>
                        </a:lnTo>
                        <a:lnTo>
                          <a:pt x="2312" y="1220"/>
                        </a:lnTo>
                        <a:lnTo>
                          <a:pt x="2260" y="1217"/>
                        </a:lnTo>
                        <a:lnTo>
                          <a:pt x="2207" y="1212"/>
                        </a:lnTo>
                        <a:lnTo>
                          <a:pt x="2150" y="1205"/>
                        </a:lnTo>
                        <a:lnTo>
                          <a:pt x="2092" y="1197"/>
                        </a:lnTo>
                        <a:lnTo>
                          <a:pt x="2032" y="1189"/>
                        </a:lnTo>
                        <a:lnTo>
                          <a:pt x="1971" y="1177"/>
                        </a:lnTo>
                        <a:lnTo>
                          <a:pt x="1907" y="1165"/>
                        </a:lnTo>
                        <a:lnTo>
                          <a:pt x="1842" y="1150"/>
                        </a:lnTo>
                        <a:lnTo>
                          <a:pt x="1774" y="1135"/>
                        </a:lnTo>
                        <a:lnTo>
                          <a:pt x="1706" y="1119"/>
                        </a:lnTo>
                        <a:lnTo>
                          <a:pt x="1636" y="1100"/>
                        </a:lnTo>
                        <a:lnTo>
                          <a:pt x="1563" y="1079"/>
                        </a:lnTo>
                        <a:lnTo>
                          <a:pt x="1490" y="1057"/>
                        </a:lnTo>
                        <a:lnTo>
                          <a:pt x="1415" y="1034"/>
                        </a:lnTo>
                        <a:lnTo>
                          <a:pt x="1340" y="1009"/>
                        </a:lnTo>
                        <a:lnTo>
                          <a:pt x="1262" y="982"/>
                        </a:lnTo>
                        <a:lnTo>
                          <a:pt x="1203" y="961"/>
                        </a:lnTo>
                        <a:lnTo>
                          <a:pt x="1145" y="939"/>
                        </a:lnTo>
                        <a:lnTo>
                          <a:pt x="1089" y="917"/>
                        </a:lnTo>
                        <a:lnTo>
                          <a:pt x="1034" y="896"/>
                        </a:lnTo>
                        <a:lnTo>
                          <a:pt x="977" y="872"/>
                        </a:lnTo>
                        <a:lnTo>
                          <a:pt x="924" y="849"/>
                        </a:lnTo>
                        <a:lnTo>
                          <a:pt x="870" y="826"/>
                        </a:lnTo>
                        <a:lnTo>
                          <a:pt x="819" y="802"/>
                        </a:lnTo>
                        <a:lnTo>
                          <a:pt x="767" y="778"/>
                        </a:lnTo>
                        <a:lnTo>
                          <a:pt x="717" y="754"/>
                        </a:lnTo>
                        <a:lnTo>
                          <a:pt x="669" y="729"/>
                        </a:lnTo>
                        <a:lnTo>
                          <a:pt x="621" y="704"/>
                        </a:lnTo>
                        <a:lnTo>
                          <a:pt x="576" y="679"/>
                        </a:lnTo>
                        <a:lnTo>
                          <a:pt x="531" y="654"/>
                        </a:lnTo>
                        <a:lnTo>
                          <a:pt x="488" y="629"/>
                        </a:lnTo>
                        <a:lnTo>
                          <a:pt x="446" y="604"/>
                        </a:lnTo>
                        <a:lnTo>
                          <a:pt x="404" y="581"/>
                        </a:lnTo>
                        <a:lnTo>
                          <a:pt x="366" y="556"/>
                        </a:lnTo>
                        <a:lnTo>
                          <a:pt x="330" y="531"/>
                        </a:lnTo>
                        <a:lnTo>
                          <a:pt x="293" y="506"/>
                        </a:lnTo>
                        <a:lnTo>
                          <a:pt x="260" y="481"/>
                        </a:lnTo>
                        <a:lnTo>
                          <a:pt x="228" y="456"/>
                        </a:lnTo>
                        <a:lnTo>
                          <a:pt x="198" y="433"/>
                        </a:lnTo>
                        <a:lnTo>
                          <a:pt x="170" y="408"/>
                        </a:lnTo>
                        <a:lnTo>
                          <a:pt x="143" y="385"/>
                        </a:lnTo>
                        <a:lnTo>
                          <a:pt x="118" y="361"/>
                        </a:lnTo>
                        <a:lnTo>
                          <a:pt x="97" y="338"/>
                        </a:lnTo>
                        <a:lnTo>
                          <a:pt x="77" y="315"/>
                        </a:lnTo>
                        <a:lnTo>
                          <a:pt x="58" y="293"/>
                        </a:lnTo>
                        <a:lnTo>
                          <a:pt x="43" y="272"/>
                        </a:lnTo>
                        <a:lnTo>
                          <a:pt x="30" y="250"/>
                        </a:lnTo>
                        <a:lnTo>
                          <a:pt x="18" y="228"/>
                        </a:lnTo>
                        <a:lnTo>
                          <a:pt x="7" y="198"/>
                        </a:lnTo>
                        <a:lnTo>
                          <a:pt x="0" y="170"/>
                        </a:lnTo>
                        <a:lnTo>
                          <a:pt x="0" y="145"/>
                        </a:lnTo>
                        <a:lnTo>
                          <a:pt x="5" y="120"/>
                        </a:lnTo>
                        <a:lnTo>
                          <a:pt x="13" y="103"/>
                        </a:lnTo>
                        <a:lnTo>
                          <a:pt x="23" y="88"/>
                        </a:lnTo>
                        <a:lnTo>
                          <a:pt x="37" y="75"/>
                        </a:lnTo>
                        <a:lnTo>
                          <a:pt x="55" y="62"/>
                        </a:lnTo>
                        <a:lnTo>
                          <a:pt x="75" y="50"/>
                        </a:lnTo>
                        <a:lnTo>
                          <a:pt x="98" y="39"/>
                        </a:lnTo>
                        <a:lnTo>
                          <a:pt x="123" y="30"/>
                        </a:lnTo>
                        <a:lnTo>
                          <a:pt x="153" y="22"/>
                        </a:lnTo>
                        <a:lnTo>
                          <a:pt x="185" y="15"/>
                        </a:lnTo>
                        <a:lnTo>
                          <a:pt x="218" y="9"/>
                        </a:lnTo>
                        <a:lnTo>
                          <a:pt x="256" y="5"/>
                        </a:lnTo>
                        <a:lnTo>
                          <a:pt x="295" y="2"/>
                        </a:lnTo>
                        <a:lnTo>
                          <a:pt x="338" y="0"/>
                        </a:lnTo>
                        <a:lnTo>
                          <a:pt x="381" y="0"/>
                        </a:lnTo>
                        <a:lnTo>
                          <a:pt x="429" y="0"/>
                        </a:lnTo>
                        <a:lnTo>
                          <a:pt x="478" y="4"/>
                        </a:lnTo>
                        <a:lnTo>
                          <a:pt x="529" y="7"/>
                        </a:lnTo>
                        <a:lnTo>
                          <a:pt x="583" y="12"/>
                        </a:lnTo>
                        <a:lnTo>
                          <a:pt x="639" y="19"/>
                        </a:lnTo>
                        <a:lnTo>
                          <a:pt x="697" y="27"/>
                        </a:lnTo>
                        <a:lnTo>
                          <a:pt x="756" y="35"/>
                        </a:lnTo>
                        <a:lnTo>
                          <a:pt x="819" y="47"/>
                        </a:lnTo>
                        <a:lnTo>
                          <a:pt x="882" y="59"/>
                        </a:lnTo>
                        <a:lnTo>
                          <a:pt x="947" y="74"/>
                        </a:lnTo>
                        <a:lnTo>
                          <a:pt x="1014" y="88"/>
                        </a:lnTo>
                        <a:lnTo>
                          <a:pt x="1084" y="105"/>
                        </a:lnTo>
                        <a:lnTo>
                          <a:pt x="1153" y="123"/>
                        </a:lnTo>
                        <a:lnTo>
                          <a:pt x="1225" y="145"/>
                        </a:lnTo>
                        <a:lnTo>
                          <a:pt x="1298" y="167"/>
                        </a:lnTo>
                        <a:lnTo>
                          <a:pt x="1373" y="190"/>
                        </a:lnTo>
                        <a:lnTo>
                          <a:pt x="1450" y="215"/>
                        </a:lnTo>
                        <a:lnTo>
                          <a:pt x="1526" y="242"/>
                        </a:lnTo>
                        <a:lnTo>
                          <a:pt x="1584" y="263"/>
                        </a:lnTo>
                        <a:lnTo>
                          <a:pt x="1643" y="283"/>
                        </a:lnTo>
                        <a:lnTo>
                          <a:pt x="1699" y="305"/>
                        </a:lnTo>
                        <a:lnTo>
                          <a:pt x="1754" y="328"/>
                        </a:lnTo>
                        <a:lnTo>
                          <a:pt x="1811" y="350"/>
                        </a:lnTo>
                        <a:lnTo>
                          <a:pt x="1864" y="373"/>
                        </a:lnTo>
                        <a:lnTo>
                          <a:pt x="1917" y="396"/>
                        </a:lnTo>
                        <a:lnTo>
                          <a:pt x="1971" y="421"/>
                        </a:lnTo>
                        <a:lnTo>
                          <a:pt x="2021" y="445"/>
                        </a:lnTo>
                        <a:lnTo>
                          <a:pt x="2070" y="470"/>
                        </a:lnTo>
                        <a:lnTo>
                          <a:pt x="2119" y="493"/>
                        </a:lnTo>
                        <a:lnTo>
                          <a:pt x="2167" y="518"/>
                        </a:lnTo>
                        <a:lnTo>
                          <a:pt x="2214" y="543"/>
                        </a:lnTo>
                        <a:lnTo>
                          <a:pt x="2259" y="568"/>
                        </a:lnTo>
                        <a:lnTo>
                          <a:pt x="2302" y="593"/>
                        </a:lnTo>
                        <a:lnTo>
                          <a:pt x="2343" y="618"/>
                        </a:lnTo>
                        <a:lnTo>
                          <a:pt x="2383" y="643"/>
                        </a:lnTo>
                        <a:lnTo>
                          <a:pt x="2423" y="668"/>
                        </a:lnTo>
                        <a:lnTo>
                          <a:pt x="2460" y="693"/>
                        </a:lnTo>
                        <a:lnTo>
                          <a:pt x="2495" y="718"/>
                        </a:lnTo>
                        <a:lnTo>
                          <a:pt x="2530" y="743"/>
                        </a:lnTo>
                        <a:lnTo>
                          <a:pt x="2561" y="766"/>
                        </a:lnTo>
                        <a:lnTo>
                          <a:pt x="2591" y="791"/>
                        </a:lnTo>
                        <a:lnTo>
                          <a:pt x="2620" y="816"/>
                        </a:lnTo>
                        <a:lnTo>
                          <a:pt x="2646" y="839"/>
                        </a:lnTo>
                        <a:lnTo>
                          <a:pt x="2670" y="862"/>
                        </a:lnTo>
                        <a:lnTo>
                          <a:pt x="2693" y="886"/>
                        </a:lnTo>
                        <a:lnTo>
                          <a:pt x="2713" y="909"/>
                        </a:lnTo>
                        <a:lnTo>
                          <a:pt x="2731" y="932"/>
                        </a:lnTo>
                        <a:lnTo>
                          <a:pt x="2746" y="954"/>
                        </a:lnTo>
                        <a:lnTo>
                          <a:pt x="2759" y="976"/>
                        </a:lnTo>
                        <a:lnTo>
                          <a:pt x="2771" y="997"/>
                        </a:lnTo>
                        <a:lnTo>
                          <a:pt x="2783" y="1027"/>
                        </a:lnTo>
                        <a:lnTo>
                          <a:pt x="2789" y="1054"/>
                        </a:lnTo>
                        <a:lnTo>
                          <a:pt x="2789" y="1080"/>
                        </a:lnTo>
                        <a:lnTo>
                          <a:pt x="2784" y="1104"/>
                        </a:lnTo>
                        <a:close/>
                      </a:path>
                    </a:pathLst>
                  </a:custGeom>
                  <a:solidFill>
                    <a:srgbClr val="592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3" name="Freeform 193"/>
                  <p:cNvSpPr>
                    <a:spLocks/>
                  </p:cNvSpPr>
                  <p:nvPr/>
                </p:nvSpPr>
                <p:spPr bwMode="auto">
                  <a:xfrm>
                    <a:off x="1747" y="2091"/>
                    <a:ext cx="2769" cy="1215"/>
                  </a:xfrm>
                  <a:custGeom>
                    <a:avLst/>
                    <a:gdLst>
                      <a:gd name="T0" fmla="*/ 2746 w 2769"/>
                      <a:gd name="T1" fmla="*/ 1127 h 1215"/>
                      <a:gd name="T2" fmla="*/ 2695 w 2769"/>
                      <a:gd name="T3" fmla="*/ 1165 h 1215"/>
                      <a:gd name="T4" fmla="*/ 2618 w 2769"/>
                      <a:gd name="T5" fmla="*/ 1193 h 1215"/>
                      <a:gd name="T6" fmla="*/ 2515 w 2769"/>
                      <a:gd name="T7" fmla="*/ 1210 h 1215"/>
                      <a:gd name="T8" fmla="*/ 2390 w 2769"/>
                      <a:gd name="T9" fmla="*/ 1215 h 1215"/>
                      <a:gd name="T10" fmla="*/ 2244 w 2769"/>
                      <a:gd name="T11" fmla="*/ 1208 h 1215"/>
                      <a:gd name="T12" fmla="*/ 2077 w 2769"/>
                      <a:gd name="T13" fmla="*/ 1190 h 1215"/>
                      <a:gd name="T14" fmla="*/ 1894 w 2769"/>
                      <a:gd name="T15" fmla="*/ 1157 h 1215"/>
                      <a:gd name="T16" fmla="*/ 1694 w 2769"/>
                      <a:gd name="T17" fmla="*/ 1110 h 1215"/>
                      <a:gd name="T18" fmla="*/ 1480 w 2769"/>
                      <a:gd name="T19" fmla="*/ 1050 h 1215"/>
                      <a:gd name="T20" fmla="*/ 1253 w 2769"/>
                      <a:gd name="T21" fmla="*/ 975 h 1215"/>
                      <a:gd name="T22" fmla="*/ 1082 w 2769"/>
                      <a:gd name="T23" fmla="*/ 912 h 1215"/>
                      <a:gd name="T24" fmla="*/ 917 w 2769"/>
                      <a:gd name="T25" fmla="*/ 844 h 1215"/>
                      <a:gd name="T26" fmla="*/ 762 w 2769"/>
                      <a:gd name="T27" fmla="*/ 772 h 1215"/>
                      <a:gd name="T28" fmla="*/ 617 w 2769"/>
                      <a:gd name="T29" fmla="*/ 699 h 1215"/>
                      <a:gd name="T30" fmla="*/ 484 w 2769"/>
                      <a:gd name="T31" fmla="*/ 626 h 1215"/>
                      <a:gd name="T32" fmla="*/ 365 w 2769"/>
                      <a:gd name="T33" fmla="*/ 551 h 1215"/>
                      <a:gd name="T34" fmla="*/ 258 w 2769"/>
                      <a:gd name="T35" fmla="*/ 478 h 1215"/>
                      <a:gd name="T36" fmla="*/ 168 w 2769"/>
                      <a:gd name="T37" fmla="*/ 404 h 1215"/>
                      <a:gd name="T38" fmla="*/ 97 w 2769"/>
                      <a:gd name="T39" fmla="*/ 334 h 1215"/>
                      <a:gd name="T40" fmla="*/ 43 w 2769"/>
                      <a:gd name="T41" fmla="*/ 268 h 1215"/>
                      <a:gd name="T42" fmla="*/ 7 w 2769"/>
                      <a:gd name="T43" fmla="*/ 196 h 1215"/>
                      <a:gd name="T44" fmla="*/ 5 w 2769"/>
                      <a:gd name="T45" fmla="*/ 120 h 1215"/>
                      <a:gd name="T46" fmla="*/ 37 w 2769"/>
                      <a:gd name="T47" fmla="*/ 75 h 1215"/>
                      <a:gd name="T48" fmla="*/ 97 w 2769"/>
                      <a:gd name="T49" fmla="*/ 40 h 1215"/>
                      <a:gd name="T50" fmla="*/ 183 w 2769"/>
                      <a:gd name="T51" fmla="*/ 15 h 1215"/>
                      <a:gd name="T52" fmla="*/ 293 w 2769"/>
                      <a:gd name="T53" fmla="*/ 2 h 1215"/>
                      <a:gd name="T54" fmla="*/ 426 w 2769"/>
                      <a:gd name="T55" fmla="*/ 2 h 1215"/>
                      <a:gd name="T56" fmla="*/ 579 w 2769"/>
                      <a:gd name="T57" fmla="*/ 12 h 1215"/>
                      <a:gd name="T58" fmla="*/ 751 w 2769"/>
                      <a:gd name="T59" fmla="*/ 35 h 1215"/>
                      <a:gd name="T60" fmla="*/ 940 w 2769"/>
                      <a:gd name="T61" fmla="*/ 72 h 1215"/>
                      <a:gd name="T62" fmla="*/ 1145 w 2769"/>
                      <a:gd name="T63" fmla="*/ 123 h 1215"/>
                      <a:gd name="T64" fmla="*/ 1363 w 2769"/>
                      <a:gd name="T65" fmla="*/ 188 h 1215"/>
                      <a:gd name="T66" fmla="*/ 1574 w 2769"/>
                      <a:gd name="T67" fmla="*/ 260 h 1215"/>
                      <a:gd name="T68" fmla="*/ 1743 w 2769"/>
                      <a:gd name="T69" fmla="*/ 324 h 1215"/>
                      <a:gd name="T70" fmla="*/ 1904 w 2769"/>
                      <a:gd name="T71" fmla="*/ 394 h 1215"/>
                      <a:gd name="T72" fmla="*/ 2057 w 2769"/>
                      <a:gd name="T73" fmla="*/ 466 h 1215"/>
                      <a:gd name="T74" fmla="*/ 2199 w 2769"/>
                      <a:gd name="T75" fmla="*/ 539 h 1215"/>
                      <a:gd name="T76" fmla="*/ 2327 w 2769"/>
                      <a:gd name="T77" fmla="*/ 612 h 1215"/>
                      <a:gd name="T78" fmla="*/ 2443 w 2769"/>
                      <a:gd name="T79" fmla="*/ 687 h 1215"/>
                      <a:gd name="T80" fmla="*/ 2543 w 2769"/>
                      <a:gd name="T81" fmla="*/ 761 h 1215"/>
                      <a:gd name="T82" fmla="*/ 2628 w 2769"/>
                      <a:gd name="T83" fmla="*/ 832 h 1215"/>
                      <a:gd name="T84" fmla="*/ 2693 w 2769"/>
                      <a:gd name="T85" fmla="*/ 902 h 1215"/>
                      <a:gd name="T86" fmla="*/ 2740 w 2769"/>
                      <a:gd name="T87" fmla="*/ 967 h 1215"/>
                      <a:gd name="T88" fmla="*/ 2769 w 2769"/>
                      <a:gd name="T89" fmla="*/ 1047 h 12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769" h="1215">
                        <a:moveTo>
                          <a:pt x="2764" y="1095"/>
                        </a:moveTo>
                        <a:lnTo>
                          <a:pt x="2756" y="1112"/>
                        </a:lnTo>
                        <a:lnTo>
                          <a:pt x="2746" y="1127"/>
                        </a:lnTo>
                        <a:lnTo>
                          <a:pt x="2733" y="1140"/>
                        </a:lnTo>
                        <a:lnTo>
                          <a:pt x="2715" y="1153"/>
                        </a:lnTo>
                        <a:lnTo>
                          <a:pt x="2695" y="1165"/>
                        </a:lnTo>
                        <a:lnTo>
                          <a:pt x="2673" y="1177"/>
                        </a:lnTo>
                        <a:lnTo>
                          <a:pt x="2646" y="1185"/>
                        </a:lnTo>
                        <a:lnTo>
                          <a:pt x="2618" y="1193"/>
                        </a:lnTo>
                        <a:lnTo>
                          <a:pt x="2586" y="1200"/>
                        </a:lnTo>
                        <a:lnTo>
                          <a:pt x="2551" y="1207"/>
                        </a:lnTo>
                        <a:lnTo>
                          <a:pt x="2515" y="1210"/>
                        </a:lnTo>
                        <a:lnTo>
                          <a:pt x="2477" y="1213"/>
                        </a:lnTo>
                        <a:lnTo>
                          <a:pt x="2435" y="1215"/>
                        </a:lnTo>
                        <a:lnTo>
                          <a:pt x="2390" y="1215"/>
                        </a:lnTo>
                        <a:lnTo>
                          <a:pt x="2343" y="1215"/>
                        </a:lnTo>
                        <a:lnTo>
                          <a:pt x="2295" y="1212"/>
                        </a:lnTo>
                        <a:lnTo>
                          <a:pt x="2244" y="1208"/>
                        </a:lnTo>
                        <a:lnTo>
                          <a:pt x="2190" y="1203"/>
                        </a:lnTo>
                        <a:lnTo>
                          <a:pt x="2135" y="1197"/>
                        </a:lnTo>
                        <a:lnTo>
                          <a:pt x="2077" y="1190"/>
                        </a:lnTo>
                        <a:lnTo>
                          <a:pt x="2019" y="1180"/>
                        </a:lnTo>
                        <a:lnTo>
                          <a:pt x="1957" y="1168"/>
                        </a:lnTo>
                        <a:lnTo>
                          <a:pt x="1894" y="1157"/>
                        </a:lnTo>
                        <a:lnTo>
                          <a:pt x="1829" y="1143"/>
                        </a:lnTo>
                        <a:lnTo>
                          <a:pt x="1763" y="1127"/>
                        </a:lnTo>
                        <a:lnTo>
                          <a:pt x="1694" y="1110"/>
                        </a:lnTo>
                        <a:lnTo>
                          <a:pt x="1624" y="1092"/>
                        </a:lnTo>
                        <a:lnTo>
                          <a:pt x="1553" y="1072"/>
                        </a:lnTo>
                        <a:lnTo>
                          <a:pt x="1480" y="1050"/>
                        </a:lnTo>
                        <a:lnTo>
                          <a:pt x="1406" y="1027"/>
                        </a:lnTo>
                        <a:lnTo>
                          <a:pt x="1330" y="1002"/>
                        </a:lnTo>
                        <a:lnTo>
                          <a:pt x="1253" y="975"/>
                        </a:lnTo>
                        <a:lnTo>
                          <a:pt x="1195" y="954"/>
                        </a:lnTo>
                        <a:lnTo>
                          <a:pt x="1138" y="934"/>
                        </a:lnTo>
                        <a:lnTo>
                          <a:pt x="1082" y="912"/>
                        </a:lnTo>
                        <a:lnTo>
                          <a:pt x="1027" y="889"/>
                        </a:lnTo>
                        <a:lnTo>
                          <a:pt x="972" y="867"/>
                        </a:lnTo>
                        <a:lnTo>
                          <a:pt x="917" y="844"/>
                        </a:lnTo>
                        <a:lnTo>
                          <a:pt x="865" y="820"/>
                        </a:lnTo>
                        <a:lnTo>
                          <a:pt x="814" y="797"/>
                        </a:lnTo>
                        <a:lnTo>
                          <a:pt x="762" y="772"/>
                        </a:lnTo>
                        <a:lnTo>
                          <a:pt x="714" y="749"/>
                        </a:lnTo>
                        <a:lnTo>
                          <a:pt x="664" y="724"/>
                        </a:lnTo>
                        <a:lnTo>
                          <a:pt x="617" y="699"/>
                        </a:lnTo>
                        <a:lnTo>
                          <a:pt x="573" y="676"/>
                        </a:lnTo>
                        <a:lnTo>
                          <a:pt x="528" y="651"/>
                        </a:lnTo>
                        <a:lnTo>
                          <a:pt x="484" y="626"/>
                        </a:lnTo>
                        <a:lnTo>
                          <a:pt x="443" y="601"/>
                        </a:lnTo>
                        <a:lnTo>
                          <a:pt x="403" y="576"/>
                        </a:lnTo>
                        <a:lnTo>
                          <a:pt x="365" y="551"/>
                        </a:lnTo>
                        <a:lnTo>
                          <a:pt x="328" y="526"/>
                        </a:lnTo>
                        <a:lnTo>
                          <a:pt x="293" y="503"/>
                        </a:lnTo>
                        <a:lnTo>
                          <a:pt x="258" y="478"/>
                        </a:lnTo>
                        <a:lnTo>
                          <a:pt x="226" y="453"/>
                        </a:lnTo>
                        <a:lnTo>
                          <a:pt x="196" y="429"/>
                        </a:lnTo>
                        <a:lnTo>
                          <a:pt x="168" y="404"/>
                        </a:lnTo>
                        <a:lnTo>
                          <a:pt x="143" y="381"/>
                        </a:lnTo>
                        <a:lnTo>
                          <a:pt x="118" y="358"/>
                        </a:lnTo>
                        <a:lnTo>
                          <a:pt x="97" y="334"/>
                        </a:lnTo>
                        <a:lnTo>
                          <a:pt x="77" y="313"/>
                        </a:lnTo>
                        <a:lnTo>
                          <a:pt x="58" y="290"/>
                        </a:lnTo>
                        <a:lnTo>
                          <a:pt x="43" y="268"/>
                        </a:lnTo>
                        <a:lnTo>
                          <a:pt x="30" y="248"/>
                        </a:lnTo>
                        <a:lnTo>
                          <a:pt x="18" y="226"/>
                        </a:lnTo>
                        <a:lnTo>
                          <a:pt x="7" y="196"/>
                        </a:lnTo>
                        <a:lnTo>
                          <a:pt x="2" y="170"/>
                        </a:lnTo>
                        <a:lnTo>
                          <a:pt x="0" y="143"/>
                        </a:lnTo>
                        <a:lnTo>
                          <a:pt x="5" y="120"/>
                        </a:lnTo>
                        <a:lnTo>
                          <a:pt x="13" y="103"/>
                        </a:lnTo>
                        <a:lnTo>
                          <a:pt x="23" y="88"/>
                        </a:lnTo>
                        <a:lnTo>
                          <a:pt x="37" y="75"/>
                        </a:lnTo>
                        <a:lnTo>
                          <a:pt x="55" y="62"/>
                        </a:lnTo>
                        <a:lnTo>
                          <a:pt x="75" y="50"/>
                        </a:lnTo>
                        <a:lnTo>
                          <a:pt x="97" y="40"/>
                        </a:lnTo>
                        <a:lnTo>
                          <a:pt x="123" y="30"/>
                        </a:lnTo>
                        <a:lnTo>
                          <a:pt x="151" y="22"/>
                        </a:lnTo>
                        <a:lnTo>
                          <a:pt x="183" y="15"/>
                        </a:lnTo>
                        <a:lnTo>
                          <a:pt x="218" y="10"/>
                        </a:lnTo>
                        <a:lnTo>
                          <a:pt x="255" y="5"/>
                        </a:lnTo>
                        <a:lnTo>
                          <a:pt x="293" y="2"/>
                        </a:lnTo>
                        <a:lnTo>
                          <a:pt x="335" y="0"/>
                        </a:lnTo>
                        <a:lnTo>
                          <a:pt x="379" y="0"/>
                        </a:lnTo>
                        <a:lnTo>
                          <a:pt x="426" y="2"/>
                        </a:lnTo>
                        <a:lnTo>
                          <a:pt x="474" y="3"/>
                        </a:lnTo>
                        <a:lnTo>
                          <a:pt x="526" y="7"/>
                        </a:lnTo>
                        <a:lnTo>
                          <a:pt x="579" y="12"/>
                        </a:lnTo>
                        <a:lnTo>
                          <a:pt x="634" y="18"/>
                        </a:lnTo>
                        <a:lnTo>
                          <a:pt x="692" y="27"/>
                        </a:lnTo>
                        <a:lnTo>
                          <a:pt x="751" y="35"/>
                        </a:lnTo>
                        <a:lnTo>
                          <a:pt x="812" y="47"/>
                        </a:lnTo>
                        <a:lnTo>
                          <a:pt x="875" y="58"/>
                        </a:lnTo>
                        <a:lnTo>
                          <a:pt x="940" y="72"/>
                        </a:lnTo>
                        <a:lnTo>
                          <a:pt x="1007" y="88"/>
                        </a:lnTo>
                        <a:lnTo>
                          <a:pt x="1075" y="105"/>
                        </a:lnTo>
                        <a:lnTo>
                          <a:pt x="1145" y="123"/>
                        </a:lnTo>
                        <a:lnTo>
                          <a:pt x="1217" y="143"/>
                        </a:lnTo>
                        <a:lnTo>
                          <a:pt x="1290" y="165"/>
                        </a:lnTo>
                        <a:lnTo>
                          <a:pt x="1363" y="188"/>
                        </a:lnTo>
                        <a:lnTo>
                          <a:pt x="1440" y="213"/>
                        </a:lnTo>
                        <a:lnTo>
                          <a:pt x="1516" y="240"/>
                        </a:lnTo>
                        <a:lnTo>
                          <a:pt x="1574" y="260"/>
                        </a:lnTo>
                        <a:lnTo>
                          <a:pt x="1631" y="281"/>
                        </a:lnTo>
                        <a:lnTo>
                          <a:pt x="1688" y="303"/>
                        </a:lnTo>
                        <a:lnTo>
                          <a:pt x="1743" y="324"/>
                        </a:lnTo>
                        <a:lnTo>
                          <a:pt x="1797" y="348"/>
                        </a:lnTo>
                        <a:lnTo>
                          <a:pt x="1852" y="371"/>
                        </a:lnTo>
                        <a:lnTo>
                          <a:pt x="1904" y="394"/>
                        </a:lnTo>
                        <a:lnTo>
                          <a:pt x="1956" y="418"/>
                        </a:lnTo>
                        <a:lnTo>
                          <a:pt x="2007" y="441"/>
                        </a:lnTo>
                        <a:lnTo>
                          <a:pt x="2057" y="466"/>
                        </a:lnTo>
                        <a:lnTo>
                          <a:pt x="2105" y="489"/>
                        </a:lnTo>
                        <a:lnTo>
                          <a:pt x="2152" y="514"/>
                        </a:lnTo>
                        <a:lnTo>
                          <a:pt x="2199" y="539"/>
                        </a:lnTo>
                        <a:lnTo>
                          <a:pt x="2242" y="562"/>
                        </a:lnTo>
                        <a:lnTo>
                          <a:pt x="2285" y="587"/>
                        </a:lnTo>
                        <a:lnTo>
                          <a:pt x="2327" y="612"/>
                        </a:lnTo>
                        <a:lnTo>
                          <a:pt x="2367" y="637"/>
                        </a:lnTo>
                        <a:lnTo>
                          <a:pt x="2407" y="662"/>
                        </a:lnTo>
                        <a:lnTo>
                          <a:pt x="2443" y="687"/>
                        </a:lnTo>
                        <a:lnTo>
                          <a:pt x="2478" y="712"/>
                        </a:lnTo>
                        <a:lnTo>
                          <a:pt x="2511" y="736"/>
                        </a:lnTo>
                        <a:lnTo>
                          <a:pt x="2543" y="761"/>
                        </a:lnTo>
                        <a:lnTo>
                          <a:pt x="2573" y="786"/>
                        </a:lnTo>
                        <a:lnTo>
                          <a:pt x="2601" y="809"/>
                        </a:lnTo>
                        <a:lnTo>
                          <a:pt x="2628" y="832"/>
                        </a:lnTo>
                        <a:lnTo>
                          <a:pt x="2651" y="855"/>
                        </a:lnTo>
                        <a:lnTo>
                          <a:pt x="2673" y="879"/>
                        </a:lnTo>
                        <a:lnTo>
                          <a:pt x="2693" y="902"/>
                        </a:lnTo>
                        <a:lnTo>
                          <a:pt x="2711" y="924"/>
                        </a:lnTo>
                        <a:lnTo>
                          <a:pt x="2726" y="945"/>
                        </a:lnTo>
                        <a:lnTo>
                          <a:pt x="2740" y="967"/>
                        </a:lnTo>
                        <a:lnTo>
                          <a:pt x="2751" y="989"/>
                        </a:lnTo>
                        <a:lnTo>
                          <a:pt x="2763" y="1019"/>
                        </a:lnTo>
                        <a:lnTo>
                          <a:pt x="2769" y="1047"/>
                        </a:lnTo>
                        <a:lnTo>
                          <a:pt x="2769" y="1072"/>
                        </a:lnTo>
                        <a:lnTo>
                          <a:pt x="2764" y="1095"/>
                        </a:lnTo>
                        <a:close/>
                      </a:path>
                    </a:pathLst>
                  </a:custGeom>
                  <a:solidFill>
                    <a:srgbClr val="683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4" name="Freeform 194"/>
                  <p:cNvSpPr>
                    <a:spLocks/>
                  </p:cNvSpPr>
                  <p:nvPr/>
                </p:nvSpPr>
                <p:spPr bwMode="auto">
                  <a:xfrm>
                    <a:off x="1754" y="2094"/>
                    <a:ext cx="2749" cy="1205"/>
                  </a:xfrm>
                  <a:custGeom>
                    <a:avLst/>
                    <a:gdLst>
                      <a:gd name="T0" fmla="*/ 2726 w 2749"/>
                      <a:gd name="T1" fmla="*/ 1119 h 1205"/>
                      <a:gd name="T2" fmla="*/ 2676 w 2749"/>
                      <a:gd name="T3" fmla="*/ 1155 h 1205"/>
                      <a:gd name="T4" fmla="*/ 2598 w 2749"/>
                      <a:gd name="T5" fmla="*/ 1184 h 1205"/>
                      <a:gd name="T6" fmla="*/ 2496 w 2749"/>
                      <a:gd name="T7" fmla="*/ 1200 h 1205"/>
                      <a:gd name="T8" fmla="*/ 2373 w 2749"/>
                      <a:gd name="T9" fmla="*/ 1205 h 1205"/>
                      <a:gd name="T10" fmla="*/ 2227 w 2749"/>
                      <a:gd name="T11" fmla="*/ 1199 h 1205"/>
                      <a:gd name="T12" fmla="*/ 2062 w 2749"/>
                      <a:gd name="T13" fmla="*/ 1180 h 1205"/>
                      <a:gd name="T14" fmla="*/ 1879 w 2749"/>
                      <a:gd name="T15" fmla="*/ 1147 h 1205"/>
                      <a:gd name="T16" fmla="*/ 1681 w 2749"/>
                      <a:gd name="T17" fmla="*/ 1102 h 1205"/>
                      <a:gd name="T18" fmla="*/ 1468 w 2749"/>
                      <a:gd name="T19" fmla="*/ 1042 h 1205"/>
                      <a:gd name="T20" fmla="*/ 1243 w 2749"/>
                      <a:gd name="T21" fmla="*/ 967 h 1205"/>
                      <a:gd name="T22" fmla="*/ 1073 w 2749"/>
                      <a:gd name="T23" fmla="*/ 904 h 1205"/>
                      <a:gd name="T24" fmla="*/ 910 w 2749"/>
                      <a:gd name="T25" fmla="*/ 836 h 1205"/>
                      <a:gd name="T26" fmla="*/ 757 w 2749"/>
                      <a:gd name="T27" fmla="*/ 766 h 1205"/>
                      <a:gd name="T28" fmla="*/ 612 w 2749"/>
                      <a:gd name="T29" fmla="*/ 694 h 1205"/>
                      <a:gd name="T30" fmla="*/ 481 w 2749"/>
                      <a:gd name="T31" fmla="*/ 621 h 1205"/>
                      <a:gd name="T32" fmla="*/ 361 w 2749"/>
                      <a:gd name="T33" fmla="*/ 546 h 1205"/>
                      <a:gd name="T34" fmla="*/ 256 w 2749"/>
                      <a:gd name="T35" fmla="*/ 473 h 1205"/>
                      <a:gd name="T36" fmla="*/ 168 w 2749"/>
                      <a:gd name="T37" fmla="*/ 401 h 1205"/>
                      <a:gd name="T38" fmla="*/ 95 w 2749"/>
                      <a:gd name="T39" fmla="*/ 331 h 1205"/>
                      <a:gd name="T40" fmla="*/ 43 w 2749"/>
                      <a:gd name="T41" fmla="*/ 265 h 1205"/>
                      <a:gd name="T42" fmla="*/ 6 w 2749"/>
                      <a:gd name="T43" fmla="*/ 195 h 1205"/>
                      <a:gd name="T44" fmla="*/ 5 w 2749"/>
                      <a:gd name="T45" fmla="*/ 118 h 1205"/>
                      <a:gd name="T46" fmla="*/ 36 w 2749"/>
                      <a:gd name="T47" fmla="*/ 74 h 1205"/>
                      <a:gd name="T48" fmla="*/ 96 w 2749"/>
                      <a:gd name="T49" fmla="*/ 39 h 1205"/>
                      <a:gd name="T50" fmla="*/ 181 w 2749"/>
                      <a:gd name="T51" fmla="*/ 15 h 1205"/>
                      <a:gd name="T52" fmla="*/ 291 w 2749"/>
                      <a:gd name="T53" fmla="*/ 2 h 1205"/>
                      <a:gd name="T54" fmla="*/ 422 w 2749"/>
                      <a:gd name="T55" fmla="*/ 0 h 1205"/>
                      <a:gd name="T56" fmla="*/ 574 w 2749"/>
                      <a:gd name="T57" fmla="*/ 12 h 1205"/>
                      <a:gd name="T58" fmla="*/ 745 w 2749"/>
                      <a:gd name="T59" fmla="*/ 35 h 1205"/>
                      <a:gd name="T60" fmla="*/ 933 w 2749"/>
                      <a:gd name="T61" fmla="*/ 72 h 1205"/>
                      <a:gd name="T62" fmla="*/ 1135 w 2749"/>
                      <a:gd name="T63" fmla="*/ 122 h 1205"/>
                      <a:gd name="T64" fmla="*/ 1351 w 2749"/>
                      <a:gd name="T65" fmla="*/ 185 h 1205"/>
                      <a:gd name="T66" fmla="*/ 1561 w 2749"/>
                      <a:gd name="T67" fmla="*/ 257 h 1205"/>
                      <a:gd name="T68" fmla="*/ 1729 w 2749"/>
                      <a:gd name="T69" fmla="*/ 321 h 1205"/>
                      <a:gd name="T70" fmla="*/ 1889 w 2749"/>
                      <a:gd name="T71" fmla="*/ 390 h 1205"/>
                      <a:gd name="T72" fmla="*/ 2040 w 2749"/>
                      <a:gd name="T73" fmla="*/ 461 h 1205"/>
                      <a:gd name="T74" fmla="*/ 2182 w 2749"/>
                      <a:gd name="T75" fmla="*/ 535 h 1205"/>
                      <a:gd name="T76" fmla="*/ 2310 w 2749"/>
                      <a:gd name="T77" fmla="*/ 608 h 1205"/>
                      <a:gd name="T78" fmla="*/ 2425 w 2749"/>
                      <a:gd name="T79" fmla="*/ 681 h 1205"/>
                      <a:gd name="T80" fmla="*/ 2524 w 2749"/>
                      <a:gd name="T81" fmla="*/ 754 h 1205"/>
                      <a:gd name="T82" fmla="*/ 2608 w 2749"/>
                      <a:gd name="T83" fmla="*/ 826 h 1205"/>
                      <a:gd name="T84" fmla="*/ 2673 w 2749"/>
                      <a:gd name="T85" fmla="*/ 894 h 1205"/>
                      <a:gd name="T86" fmla="*/ 2719 w 2749"/>
                      <a:gd name="T87" fmla="*/ 959 h 1205"/>
                      <a:gd name="T88" fmla="*/ 2747 w 2749"/>
                      <a:gd name="T89" fmla="*/ 1039 h 120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749" h="1205">
                        <a:moveTo>
                          <a:pt x="2744" y="1087"/>
                        </a:moveTo>
                        <a:lnTo>
                          <a:pt x="2736" y="1104"/>
                        </a:lnTo>
                        <a:lnTo>
                          <a:pt x="2726" y="1119"/>
                        </a:lnTo>
                        <a:lnTo>
                          <a:pt x="2713" y="1132"/>
                        </a:lnTo>
                        <a:lnTo>
                          <a:pt x="2696" y="1145"/>
                        </a:lnTo>
                        <a:lnTo>
                          <a:pt x="2676" y="1155"/>
                        </a:lnTo>
                        <a:lnTo>
                          <a:pt x="2653" y="1167"/>
                        </a:lnTo>
                        <a:lnTo>
                          <a:pt x="2626" y="1175"/>
                        </a:lnTo>
                        <a:lnTo>
                          <a:pt x="2598" y="1184"/>
                        </a:lnTo>
                        <a:lnTo>
                          <a:pt x="2568" y="1190"/>
                        </a:lnTo>
                        <a:lnTo>
                          <a:pt x="2533" y="1197"/>
                        </a:lnTo>
                        <a:lnTo>
                          <a:pt x="2496" y="1200"/>
                        </a:lnTo>
                        <a:lnTo>
                          <a:pt x="2458" y="1204"/>
                        </a:lnTo>
                        <a:lnTo>
                          <a:pt x="2416" y="1205"/>
                        </a:lnTo>
                        <a:lnTo>
                          <a:pt x="2373" y="1205"/>
                        </a:lnTo>
                        <a:lnTo>
                          <a:pt x="2326" y="1205"/>
                        </a:lnTo>
                        <a:lnTo>
                          <a:pt x="2278" y="1202"/>
                        </a:lnTo>
                        <a:lnTo>
                          <a:pt x="2227" y="1199"/>
                        </a:lnTo>
                        <a:lnTo>
                          <a:pt x="2173" y="1194"/>
                        </a:lnTo>
                        <a:lnTo>
                          <a:pt x="2118" y="1187"/>
                        </a:lnTo>
                        <a:lnTo>
                          <a:pt x="2062" y="1180"/>
                        </a:lnTo>
                        <a:lnTo>
                          <a:pt x="2004" y="1170"/>
                        </a:lnTo>
                        <a:lnTo>
                          <a:pt x="1942" y="1160"/>
                        </a:lnTo>
                        <a:lnTo>
                          <a:pt x="1879" y="1147"/>
                        </a:lnTo>
                        <a:lnTo>
                          <a:pt x="1815" y="1134"/>
                        </a:lnTo>
                        <a:lnTo>
                          <a:pt x="1749" y="1119"/>
                        </a:lnTo>
                        <a:lnTo>
                          <a:pt x="1681" y="1102"/>
                        </a:lnTo>
                        <a:lnTo>
                          <a:pt x="1611" y="1084"/>
                        </a:lnTo>
                        <a:lnTo>
                          <a:pt x="1541" y="1064"/>
                        </a:lnTo>
                        <a:lnTo>
                          <a:pt x="1468" y="1042"/>
                        </a:lnTo>
                        <a:lnTo>
                          <a:pt x="1394" y="1019"/>
                        </a:lnTo>
                        <a:lnTo>
                          <a:pt x="1319" y="994"/>
                        </a:lnTo>
                        <a:lnTo>
                          <a:pt x="1243" y="967"/>
                        </a:lnTo>
                        <a:lnTo>
                          <a:pt x="1186" y="947"/>
                        </a:lnTo>
                        <a:lnTo>
                          <a:pt x="1128" y="926"/>
                        </a:lnTo>
                        <a:lnTo>
                          <a:pt x="1073" y="904"/>
                        </a:lnTo>
                        <a:lnTo>
                          <a:pt x="1018" y="882"/>
                        </a:lnTo>
                        <a:lnTo>
                          <a:pt x="963" y="859"/>
                        </a:lnTo>
                        <a:lnTo>
                          <a:pt x="910" y="836"/>
                        </a:lnTo>
                        <a:lnTo>
                          <a:pt x="858" y="814"/>
                        </a:lnTo>
                        <a:lnTo>
                          <a:pt x="807" y="789"/>
                        </a:lnTo>
                        <a:lnTo>
                          <a:pt x="757" y="766"/>
                        </a:lnTo>
                        <a:lnTo>
                          <a:pt x="707" y="743"/>
                        </a:lnTo>
                        <a:lnTo>
                          <a:pt x="659" y="718"/>
                        </a:lnTo>
                        <a:lnTo>
                          <a:pt x="612" y="694"/>
                        </a:lnTo>
                        <a:lnTo>
                          <a:pt x="567" y="669"/>
                        </a:lnTo>
                        <a:lnTo>
                          <a:pt x="522" y="644"/>
                        </a:lnTo>
                        <a:lnTo>
                          <a:pt x="481" y="621"/>
                        </a:lnTo>
                        <a:lnTo>
                          <a:pt x="439" y="596"/>
                        </a:lnTo>
                        <a:lnTo>
                          <a:pt x="399" y="571"/>
                        </a:lnTo>
                        <a:lnTo>
                          <a:pt x="361" y="546"/>
                        </a:lnTo>
                        <a:lnTo>
                          <a:pt x="324" y="523"/>
                        </a:lnTo>
                        <a:lnTo>
                          <a:pt x="289" y="498"/>
                        </a:lnTo>
                        <a:lnTo>
                          <a:pt x="256" y="473"/>
                        </a:lnTo>
                        <a:lnTo>
                          <a:pt x="224" y="450"/>
                        </a:lnTo>
                        <a:lnTo>
                          <a:pt x="194" y="425"/>
                        </a:lnTo>
                        <a:lnTo>
                          <a:pt x="168" y="401"/>
                        </a:lnTo>
                        <a:lnTo>
                          <a:pt x="141" y="378"/>
                        </a:lnTo>
                        <a:lnTo>
                          <a:pt x="118" y="355"/>
                        </a:lnTo>
                        <a:lnTo>
                          <a:pt x="95" y="331"/>
                        </a:lnTo>
                        <a:lnTo>
                          <a:pt x="76" y="310"/>
                        </a:lnTo>
                        <a:lnTo>
                          <a:pt x="58" y="287"/>
                        </a:lnTo>
                        <a:lnTo>
                          <a:pt x="43" y="265"/>
                        </a:lnTo>
                        <a:lnTo>
                          <a:pt x="30" y="245"/>
                        </a:lnTo>
                        <a:lnTo>
                          <a:pt x="18" y="223"/>
                        </a:lnTo>
                        <a:lnTo>
                          <a:pt x="6" y="195"/>
                        </a:lnTo>
                        <a:lnTo>
                          <a:pt x="0" y="167"/>
                        </a:lnTo>
                        <a:lnTo>
                          <a:pt x="0" y="142"/>
                        </a:lnTo>
                        <a:lnTo>
                          <a:pt x="5" y="118"/>
                        </a:lnTo>
                        <a:lnTo>
                          <a:pt x="13" y="102"/>
                        </a:lnTo>
                        <a:lnTo>
                          <a:pt x="23" y="87"/>
                        </a:lnTo>
                        <a:lnTo>
                          <a:pt x="36" y="74"/>
                        </a:lnTo>
                        <a:lnTo>
                          <a:pt x="53" y="60"/>
                        </a:lnTo>
                        <a:lnTo>
                          <a:pt x="73" y="50"/>
                        </a:lnTo>
                        <a:lnTo>
                          <a:pt x="96" y="39"/>
                        </a:lnTo>
                        <a:lnTo>
                          <a:pt x="123" y="30"/>
                        </a:lnTo>
                        <a:lnTo>
                          <a:pt x="151" y="22"/>
                        </a:lnTo>
                        <a:lnTo>
                          <a:pt x="181" y="15"/>
                        </a:lnTo>
                        <a:lnTo>
                          <a:pt x="216" y="9"/>
                        </a:lnTo>
                        <a:lnTo>
                          <a:pt x="253" y="5"/>
                        </a:lnTo>
                        <a:lnTo>
                          <a:pt x="291" y="2"/>
                        </a:lnTo>
                        <a:lnTo>
                          <a:pt x="333" y="0"/>
                        </a:lnTo>
                        <a:lnTo>
                          <a:pt x="376" y="0"/>
                        </a:lnTo>
                        <a:lnTo>
                          <a:pt x="422" y="0"/>
                        </a:lnTo>
                        <a:lnTo>
                          <a:pt x="471" y="2"/>
                        </a:lnTo>
                        <a:lnTo>
                          <a:pt x="522" y="7"/>
                        </a:lnTo>
                        <a:lnTo>
                          <a:pt x="574" y="12"/>
                        </a:lnTo>
                        <a:lnTo>
                          <a:pt x="629" y="17"/>
                        </a:lnTo>
                        <a:lnTo>
                          <a:pt x="685" y="25"/>
                        </a:lnTo>
                        <a:lnTo>
                          <a:pt x="745" y="35"/>
                        </a:lnTo>
                        <a:lnTo>
                          <a:pt x="805" y="45"/>
                        </a:lnTo>
                        <a:lnTo>
                          <a:pt x="868" y="57"/>
                        </a:lnTo>
                        <a:lnTo>
                          <a:pt x="933" y="72"/>
                        </a:lnTo>
                        <a:lnTo>
                          <a:pt x="998" y="87"/>
                        </a:lnTo>
                        <a:lnTo>
                          <a:pt x="1067" y="103"/>
                        </a:lnTo>
                        <a:lnTo>
                          <a:pt x="1135" y="122"/>
                        </a:lnTo>
                        <a:lnTo>
                          <a:pt x="1206" y="142"/>
                        </a:lnTo>
                        <a:lnTo>
                          <a:pt x="1278" y="163"/>
                        </a:lnTo>
                        <a:lnTo>
                          <a:pt x="1351" y="185"/>
                        </a:lnTo>
                        <a:lnTo>
                          <a:pt x="1426" y="210"/>
                        </a:lnTo>
                        <a:lnTo>
                          <a:pt x="1503" y="237"/>
                        </a:lnTo>
                        <a:lnTo>
                          <a:pt x="1561" y="257"/>
                        </a:lnTo>
                        <a:lnTo>
                          <a:pt x="1617" y="278"/>
                        </a:lnTo>
                        <a:lnTo>
                          <a:pt x="1674" y="300"/>
                        </a:lnTo>
                        <a:lnTo>
                          <a:pt x="1729" y="321"/>
                        </a:lnTo>
                        <a:lnTo>
                          <a:pt x="1784" y="345"/>
                        </a:lnTo>
                        <a:lnTo>
                          <a:pt x="1837" y="368"/>
                        </a:lnTo>
                        <a:lnTo>
                          <a:pt x="1889" y="390"/>
                        </a:lnTo>
                        <a:lnTo>
                          <a:pt x="1940" y="415"/>
                        </a:lnTo>
                        <a:lnTo>
                          <a:pt x="1992" y="438"/>
                        </a:lnTo>
                        <a:lnTo>
                          <a:pt x="2040" y="461"/>
                        </a:lnTo>
                        <a:lnTo>
                          <a:pt x="2088" y="486"/>
                        </a:lnTo>
                        <a:lnTo>
                          <a:pt x="2135" y="510"/>
                        </a:lnTo>
                        <a:lnTo>
                          <a:pt x="2182" y="535"/>
                        </a:lnTo>
                        <a:lnTo>
                          <a:pt x="2225" y="559"/>
                        </a:lnTo>
                        <a:lnTo>
                          <a:pt x="2268" y="583"/>
                        </a:lnTo>
                        <a:lnTo>
                          <a:pt x="2310" y="608"/>
                        </a:lnTo>
                        <a:lnTo>
                          <a:pt x="2350" y="633"/>
                        </a:lnTo>
                        <a:lnTo>
                          <a:pt x="2388" y="658"/>
                        </a:lnTo>
                        <a:lnTo>
                          <a:pt x="2425" y="681"/>
                        </a:lnTo>
                        <a:lnTo>
                          <a:pt x="2460" y="706"/>
                        </a:lnTo>
                        <a:lnTo>
                          <a:pt x="2493" y="731"/>
                        </a:lnTo>
                        <a:lnTo>
                          <a:pt x="2524" y="754"/>
                        </a:lnTo>
                        <a:lnTo>
                          <a:pt x="2554" y="779"/>
                        </a:lnTo>
                        <a:lnTo>
                          <a:pt x="2581" y="802"/>
                        </a:lnTo>
                        <a:lnTo>
                          <a:pt x="2608" y="826"/>
                        </a:lnTo>
                        <a:lnTo>
                          <a:pt x="2631" y="849"/>
                        </a:lnTo>
                        <a:lnTo>
                          <a:pt x="2654" y="872"/>
                        </a:lnTo>
                        <a:lnTo>
                          <a:pt x="2673" y="894"/>
                        </a:lnTo>
                        <a:lnTo>
                          <a:pt x="2691" y="917"/>
                        </a:lnTo>
                        <a:lnTo>
                          <a:pt x="2706" y="939"/>
                        </a:lnTo>
                        <a:lnTo>
                          <a:pt x="2719" y="959"/>
                        </a:lnTo>
                        <a:lnTo>
                          <a:pt x="2731" y="981"/>
                        </a:lnTo>
                        <a:lnTo>
                          <a:pt x="2742" y="1011"/>
                        </a:lnTo>
                        <a:lnTo>
                          <a:pt x="2747" y="1039"/>
                        </a:lnTo>
                        <a:lnTo>
                          <a:pt x="2749" y="1064"/>
                        </a:lnTo>
                        <a:lnTo>
                          <a:pt x="2744" y="1087"/>
                        </a:lnTo>
                        <a:close/>
                      </a:path>
                    </a:pathLst>
                  </a:custGeom>
                  <a:solidFill>
                    <a:srgbClr val="753F0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5" name="Freeform 195"/>
                  <p:cNvSpPr>
                    <a:spLocks/>
                  </p:cNvSpPr>
                  <p:nvPr/>
                </p:nvSpPr>
                <p:spPr bwMode="auto">
                  <a:xfrm>
                    <a:off x="1759" y="2096"/>
                    <a:ext cx="2729" cy="1197"/>
                  </a:xfrm>
                  <a:custGeom>
                    <a:avLst/>
                    <a:gdLst>
                      <a:gd name="T0" fmla="*/ 2706 w 2729"/>
                      <a:gd name="T1" fmla="*/ 1110 h 1197"/>
                      <a:gd name="T2" fmla="*/ 2656 w 2729"/>
                      <a:gd name="T3" fmla="*/ 1147 h 1197"/>
                      <a:gd name="T4" fmla="*/ 2579 w 2729"/>
                      <a:gd name="T5" fmla="*/ 1175 h 1197"/>
                      <a:gd name="T6" fmla="*/ 2480 w 2729"/>
                      <a:gd name="T7" fmla="*/ 1192 h 1197"/>
                      <a:gd name="T8" fmla="*/ 2356 w 2729"/>
                      <a:gd name="T9" fmla="*/ 1197 h 1197"/>
                      <a:gd name="T10" fmla="*/ 2212 w 2729"/>
                      <a:gd name="T11" fmla="*/ 1190 h 1197"/>
                      <a:gd name="T12" fmla="*/ 2047 w 2729"/>
                      <a:gd name="T13" fmla="*/ 1172 h 1197"/>
                      <a:gd name="T14" fmla="*/ 1865 w 2729"/>
                      <a:gd name="T15" fmla="*/ 1140 h 1197"/>
                      <a:gd name="T16" fmla="*/ 1669 w 2729"/>
                      <a:gd name="T17" fmla="*/ 1093 h 1197"/>
                      <a:gd name="T18" fmla="*/ 1458 w 2729"/>
                      <a:gd name="T19" fmla="*/ 1033 h 1197"/>
                      <a:gd name="T20" fmla="*/ 1235 w 2729"/>
                      <a:gd name="T21" fmla="*/ 960 h 1197"/>
                      <a:gd name="T22" fmla="*/ 1067 w 2729"/>
                      <a:gd name="T23" fmla="*/ 897 h 1197"/>
                      <a:gd name="T24" fmla="*/ 905 w 2729"/>
                      <a:gd name="T25" fmla="*/ 830 h 1197"/>
                      <a:gd name="T26" fmla="*/ 752 w 2729"/>
                      <a:gd name="T27" fmla="*/ 761 h 1197"/>
                      <a:gd name="T28" fmla="*/ 609 w 2729"/>
                      <a:gd name="T29" fmla="*/ 689 h 1197"/>
                      <a:gd name="T30" fmla="*/ 477 w 2729"/>
                      <a:gd name="T31" fmla="*/ 616 h 1197"/>
                      <a:gd name="T32" fmla="*/ 359 w 2729"/>
                      <a:gd name="T33" fmla="*/ 543 h 1197"/>
                      <a:gd name="T34" fmla="*/ 254 w 2729"/>
                      <a:gd name="T35" fmla="*/ 471 h 1197"/>
                      <a:gd name="T36" fmla="*/ 166 w 2729"/>
                      <a:gd name="T37" fmla="*/ 399 h 1197"/>
                      <a:gd name="T38" fmla="*/ 95 w 2729"/>
                      <a:gd name="T39" fmla="*/ 329 h 1197"/>
                      <a:gd name="T40" fmla="*/ 43 w 2729"/>
                      <a:gd name="T41" fmla="*/ 265 h 1197"/>
                      <a:gd name="T42" fmla="*/ 6 w 2729"/>
                      <a:gd name="T43" fmla="*/ 195 h 1197"/>
                      <a:gd name="T44" fmla="*/ 5 w 2729"/>
                      <a:gd name="T45" fmla="*/ 118 h 1197"/>
                      <a:gd name="T46" fmla="*/ 36 w 2729"/>
                      <a:gd name="T47" fmla="*/ 73 h 1197"/>
                      <a:gd name="T48" fmla="*/ 96 w 2729"/>
                      <a:gd name="T49" fmla="*/ 38 h 1197"/>
                      <a:gd name="T50" fmla="*/ 181 w 2729"/>
                      <a:gd name="T51" fmla="*/ 15 h 1197"/>
                      <a:gd name="T52" fmla="*/ 289 w 2729"/>
                      <a:gd name="T53" fmla="*/ 2 h 1197"/>
                      <a:gd name="T54" fmla="*/ 421 w 2729"/>
                      <a:gd name="T55" fmla="*/ 2 h 1197"/>
                      <a:gd name="T56" fmla="*/ 571 w 2729"/>
                      <a:gd name="T57" fmla="*/ 12 h 1197"/>
                      <a:gd name="T58" fmla="*/ 740 w 2729"/>
                      <a:gd name="T59" fmla="*/ 35 h 1197"/>
                      <a:gd name="T60" fmla="*/ 927 w 2729"/>
                      <a:gd name="T61" fmla="*/ 72 h 1197"/>
                      <a:gd name="T62" fmla="*/ 1128 w 2729"/>
                      <a:gd name="T63" fmla="*/ 121 h 1197"/>
                      <a:gd name="T64" fmla="*/ 1343 w 2729"/>
                      <a:gd name="T65" fmla="*/ 186 h 1197"/>
                      <a:gd name="T66" fmla="*/ 1549 w 2729"/>
                      <a:gd name="T67" fmla="*/ 256 h 1197"/>
                      <a:gd name="T68" fmla="*/ 1717 w 2729"/>
                      <a:gd name="T69" fmla="*/ 321 h 1197"/>
                      <a:gd name="T70" fmla="*/ 1877 w 2729"/>
                      <a:gd name="T71" fmla="*/ 388 h 1197"/>
                      <a:gd name="T72" fmla="*/ 2027 w 2729"/>
                      <a:gd name="T73" fmla="*/ 459 h 1197"/>
                      <a:gd name="T74" fmla="*/ 2167 w 2729"/>
                      <a:gd name="T75" fmla="*/ 531 h 1197"/>
                      <a:gd name="T76" fmla="*/ 2293 w 2729"/>
                      <a:gd name="T77" fmla="*/ 604 h 1197"/>
                      <a:gd name="T78" fmla="*/ 2408 w 2729"/>
                      <a:gd name="T79" fmla="*/ 677 h 1197"/>
                      <a:gd name="T80" fmla="*/ 2506 w 2729"/>
                      <a:gd name="T81" fmla="*/ 749 h 1197"/>
                      <a:gd name="T82" fmla="*/ 2589 w 2729"/>
                      <a:gd name="T83" fmla="*/ 820 h 1197"/>
                      <a:gd name="T84" fmla="*/ 2654 w 2729"/>
                      <a:gd name="T85" fmla="*/ 889 h 1197"/>
                      <a:gd name="T86" fmla="*/ 2699 w 2729"/>
                      <a:gd name="T87" fmla="*/ 954 h 1197"/>
                      <a:gd name="T88" fmla="*/ 2729 w 2729"/>
                      <a:gd name="T89" fmla="*/ 1030 h 11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729" h="1197">
                        <a:moveTo>
                          <a:pt x="2724" y="1078"/>
                        </a:moveTo>
                        <a:lnTo>
                          <a:pt x="2718" y="1095"/>
                        </a:lnTo>
                        <a:lnTo>
                          <a:pt x="2706" y="1110"/>
                        </a:lnTo>
                        <a:lnTo>
                          <a:pt x="2693" y="1123"/>
                        </a:lnTo>
                        <a:lnTo>
                          <a:pt x="2676" y="1137"/>
                        </a:lnTo>
                        <a:lnTo>
                          <a:pt x="2656" y="1147"/>
                        </a:lnTo>
                        <a:lnTo>
                          <a:pt x="2634" y="1158"/>
                        </a:lnTo>
                        <a:lnTo>
                          <a:pt x="2608" y="1167"/>
                        </a:lnTo>
                        <a:lnTo>
                          <a:pt x="2579" y="1175"/>
                        </a:lnTo>
                        <a:lnTo>
                          <a:pt x="2549" y="1182"/>
                        </a:lnTo>
                        <a:lnTo>
                          <a:pt x="2516" y="1188"/>
                        </a:lnTo>
                        <a:lnTo>
                          <a:pt x="2480" y="1192"/>
                        </a:lnTo>
                        <a:lnTo>
                          <a:pt x="2440" y="1195"/>
                        </a:lnTo>
                        <a:lnTo>
                          <a:pt x="2400" y="1197"/>
                        </a:lnTo>
                        <a:lnTo>
                          <a:pt x="2356" y="1197"/>
                        </a:lnTo>
                        <a:lnTo>
                          <a:pt x="2310" y="1197"/>
                        </a:lnTo>
                        <a:lnTo>
                          <a:pt x="2261" y="1193"/>
                        </a:lnTo>
                        <a:lnTo>
                          <a:pt x="2212" y="1190"/>
                        </a:lnTo>
                        <a:lnTo>
                          <a:pt x="2158" y="1185"/>
                        </a:lnTo>
                        <a:lnTo>
                          <a:pt x="2103" y="1180"/>
                        </a:lnTo>
                        <a:lnTo>
                          <a:pt x="2047" y="1172"/>
                        </a:lnTo>
                        <a:lnTo>
                          <a:pt x="1989" y="1162"/>
                        </a:lnTo>
                        <a:lnTo>
                          <a:pt x="1929" y="1152"/>
                        </a:lnTo>
                        <a:lnTo>
                          <a:pt x="1865" y="1140"/>
                        </a:lnTo>
                        <a:lnTo>
                          <a:pt x="1802" y="1125"/>
                        </a:lnTo>
                        <a:lnTo>
                          <a:pt x="1736" y="1110"/>
                        </a:lnTo>
                        <a:lnTo>
                          <a:pt x="1669" y="1093"/>
                        </a:lnTo>
                        <a:lnTo>
                          <a:pt x="1601" y="1075"/>
                        </a:lnTo>
                        <a:lnTo>
                          <a:pt x="1529" y="1055"/>
                        </a:lnTo>
                        <a:lnTo>
                          <a:pt x="1458" y="1033"/>
                        </a:lnTo>
                        <a:lnTo>
                          <a:pt x="1384" y="1012"/>
                        </a:lnTo>
                        <a:lnTo>
                          <a:pt x="1310" y="987"/>
                        </a:lnTo>
                        <a:lnTo>
                          <a:pt x="1235" y="960"/>
                        </a:lnTo>
                        <a:lnTo>
                          <a:pt x="1178" y="940"/>
                        </a:lnTo>
                        <a:lnTo>
                          <a:pt x="1121" y="919"/>
                        </a:lnTo>
                        <a:lnTo>
                          <a:pt x="1067" y="897"/>
                        </a:lnTo>
                        <a:lnTo>
                          <a:pt x="1012" y="875"/>
                        </a:lnTo>
                        <a:lnTo>
                          <a:pt x="957" y="854"/>
                        </a:lnTo>
                        <a:lnTo>
                          <a:pt x="905" y="830"/>
                        </a:lnTo>
                        <a:lnTo>
                          <a:pt x="852" y="807"/>
                        </a:lnTo>
                        <a:lnTo>
                          <a:pt x="802" y="784"/>
                        </a:lnTo>
                        <a:lnTo>
                          <a:pt x="752" y="761"/>
                        </a:lnTo>
                        <a:lnTo>
                          <a:pt x="704" y="737"/>
                        </a:lnTo>
                        <a:lnTo>
                          <a:pt x="655" y="712"/>
                        </a:lnTo>
                        <a:lnTo>
                          <a:pt x="609" y="689"/>
                        </a:lnTo>
                        <a:lnTo>
                          <a:pt x="564" y="664"/>
                        </a:lnTo>
                        <a:lnTo>
                          <a:pt x="521" y="641"/>
                        </a:lnTo>
                        <a:lnTo>
                          <a:pt x="477" y="616"/>
                        </a:lnTo>
                        <a:lnTo>
                          <a:pt x="437" y="591"/>
                        </a:lnTo>
                        <a:lnTo>
                          <a:pt x="397" y="567"/>
                        </a:lnTo>
                        <a:lnTo>
                          <a:pt x="359" y="543"/>
                        </a:lnTo>
                        <a:lnTo>
                          <a:pt x="323" y="519"/>
                        </a:lnTo>
                        <a:lnTo>
                          <a:pt x="288" y="494"/>
                        </a:lnTo>
                        <a:lnTo>
                          <a:pt x="254" y="471"/>
                        </a:lnTo>
                        <a:lnTo>
                          <a:pt x="224" y="446"/>
                        </a:lnTo>
                        <a:lnTo>
                          <a:pt x="194" y="423"/>
                        </a:lnTo>
                        <a:lnTo>
                          <a:pt x="166" y="399"/>
                        </a:lnTo>
                        <a:lnTo>
                          <a:pt x="141" y="376"/>
                        </a:lnTo>
                        <a:lnTo>
                          <a:pt x="116" y="353"/>
                        </a:lnTo>
                        <a:lnTo>
                          <a:pt x="95" y="329"/>
                        </a:lnTo>
                        <a:lnTo>
                          <a:pt x="75" y="308"/>
                        </a:lnTo>
                        <a:lnTo>
                          <a:pt x="58" y="286"/>
                        </a:lnTo>
                        <a:lnTo>
                          <a:pt x="43" y="265"/>
                        </a:lnTo>
                        <a:lnTo>
                          <a:pt x="30" y="243"/>
                        </a:lnTo>
                        <a:lnTo>
                          <a:pt x="18" y="223"/>
                        </a:lnTo>
                        <a:lnTo>
                          <a:pt x="6" y="195"/>
                        </a:lnTo>
                        <a:lnTo>
                          <a:pt x="1" y="166"/>
                        </a:lnTo>
                        <a:lnTo>
                          <a:pt x="0" y="141"/>
                        </a:lnTo>
                        <a:lnTo>
                          <a:pt x="5" y="118"/>
                        </a:lnTo>
                        <a:lnTo>
                          <a:pt x="13" y="101"/>
                        </a:lnTo>
                        <a:lnTo>
                          <a:pt x="23" y="86"/>
                        </a:lnTo>
                        <a:lnTo>
                          <a:pt x="36" y="73"/>
                        </a:lnTo>
                        <a:lnTo>
                          <a:pt x="53" y="62"/>
                        </a:lnTo>
                        <a:lnTo>
                          <a:pt x="73" y="50"/>
                        </a:lnTo>
                        <a:lnTo>
                          <a:pt x="96" y="38"/>
                        </a:lnTo>
                        <a:lnTo>
                          <a:pt x="121" y="30"/>
                        </a:lnTo>
                        <a:lnTo>
                          <a:pt x="149" y="22"/>
                        </a:lnTo>
                        <a:lnTo>
                          <a:pt x="181" y="15"/>
                        </a:lnTo>
                        <a:lnTo>
                          <a:pt x="214" y="10"/>
                        </a:lnTo>
                        <a:lnTo>
                          <a:pt x="251" y="5"/>
                        </a:lnTo>
                        <a:lnTo>
                          <a:pt x="289" y="2"/>
                        </a:lnTo>
                        <a:lnTo>
                          <a:pt x="331" y="0"/>
                        </a:lnTo>
                        <a:lnTo>
                          <a:pt x="374" y="0"/>
                        </a:lnTo>
                        <a:lnTo>
                          <a:pt x="421" y="2"/>
                        </a:lnTo>
                        <a:lnTo>
                          <a:pt x="469" y="3"/>
                        </a:lnTo>
                        <a:lnTo>
                          <a:pt x="519" y="7"/>
                        </a:lnTo>
                        <a:lnTo>
                          <a:pt x="571" y="12"/>
                        </a:lnTo>
                        <a:lnTo>
                          <a:pt x="625" y="18"/>
                        </a:lnTo>
                        <a:lnTo>
                          <a:pt x="682" y="27"/>
                        </a:lnTo>
                        <a:lnTo>
                          <a:pt x="740" y="35"/>
                        </a:lnTo>
                        <a:lnTo>
                          <a:pt x="802" y="47"/>
                        </a:lnTo>
                        <a:lnTo>
                          <a:pt x="863" y="58"/>
                        </a:lnTo>
                        <a:lnTo>
                          <a:pt x="927" y="72"/>
                        </a:lnTo>
                        <a:lnTo>
                          <a:pt x="993" y="86"/>
                        </a:lnTo>
                        <a:lnTo>
                          <a:pt x="1060" y="103"/>
                        </a:lnTo>
                        <a:lnTo>
                          <a:pt x="1128" y="121"/>
                        </a:lnTo>
                        <a:lnTo>
                          <a:pt x="1198" y="141"/>
                        </a:lnTo>
                        <a:lnTo>
                          <a:pt x="1270" y="163"/>
                        </a:lnTo>
                        <a:lnTo>
                          <a:pt x="1343" y="186"/>
                        </a:lnTo>
                        <a:lnTo>
                          <a:pt x="1418" y="210"/>
                        </a:lnTo>
                        <a:lnTo>
                          <a:pt x="1493" y="236"/>
                        </a:lnTo>
                        <a:lnTo>
                          <a:pt x="1549" y="256"/>
                        </a:lnTo>
                        <a:lnTo>
                          <a:pt x="1606" y="278"/>
                        </a:lnTo>
                        <a:lnTo>
                          <a:pt x="1662" y="300"/>
                        </a:lnTo>
                        <a:lnTo>
                          <a:pt x="1717" y="321"/>
                        </a:lnTo>
                        <a:lnTo>
                          <a:pt x="1771" y="343"/>
                        </a:lnTo>
                        <a:lnTo>
                          <a:pt x="1824" y="366"/>
                        </a:lnTo>
                        <a:lnTo>
                          <a:pt x="1877" y="388"/>
                        </a:lnTo>
                        <a:lnTo>
                          <a:pt x="1927" y="411"/>
                        </a:lnTo>
                        <a:lnTo>
                          <a:pt x="1977" y="434"/>
                        </a:lnTo>
                        <a:lnTo>
                          <a:pt x="2027" y="459"/>
                        </a:lnTo>
                        <a:lnTo>
                          <a:pt x="2073" y="483"/>
                        </a:lnTo>
                        <a:lnTo>
                          <a:pt x="2120" y="506"/>
                        </a:lnTo>
                        <a:lnTo>
                          <a:pt x="2167" y="531"/>
                        </a:lnTo>
                        <a:lnTo>
                          <a:pt x="2210" y="554"/>
                        </a:lnTo>
                        <a:lnTo>
                          <a:pt x="2252" y="579"/>
                        </a:lnTo>
                        <a:lnTo>
                          <a:pt x="2293" y="604"/>
                        </a:lnTo>
                        <a:lnTo>
                          <a:pt x="2333" y="627"/>
                        </a:lnTo>
                        <a:lnTo>
                          <a:pt x="2371" y="652"/>
                        </a:lnTo>
                        <a:lnTo>
                          <a:pt x="2408" y="677"/>
                        </a:lnTo>
                        <a:lnTo>
                          <a:pt x="2441" y="701"/>
                        </a:lnTo>
                        <a:lnTo>
                          <a:pt x="2475" y="726"/>
                        </a:lnTo>
                        <a:lnTo>
                          <a:pt x="2506" y="749"/>
                        </a:lnTo>
                        <a:lnTo>
                          <a:pt x="2536" y="772"/>
                        </a:lnTo>
                        <a:lnTo>
                          <a:pt x="2563" y="797"/>
                        </a:lnTo>
                        <a:lnTo>
                          <a:pt x="2589" y="820"/>
                        </a:lnTo>
                        <a:lnTo>
                          <a:pt x="2613" y="844"/>
                        </a:lnTo>
                        <a:lnTo>
                          <a:pt x="2634" y="865"/>
                        </a:lnTo>
                        <a:lnTo>
                          <a:pt x="2654" y="889"/>
                        </a:lnTo>
                        <a:lnTo>
                          <a:pt x="2671" y="910"/>
                        </a:lnTo>
                        <a:lnTo>
                          <a:pt x="2688" y="932"/>
                        </a:lnTo>
                        <a:lnTo>
                          <a:pt x="2699" y="954"/>
                        </a:lnTo>
                        <a:lnTo>
                          <a:pt x="2711" y="974"/>
                        </a:lnTo>
                        <a:lnTo>
                          <a:pt x="2723" y="1004"/>
                        </a:lnTo>
                        <a:lnTo>
                          <a:pt x="2729" y="1030"/>
                        </a:lnTo>
                        <a:lnTo>
                          <a:pt x="2729" y="1055"/>
                        </a:lnTo>
                        <a:lnTo>
                          <a:pt x="2724" y="1078"/>
                        </a:lnTo>
                        <a:close/>
                      </a:path>
                    </a:pathLst>
                  </a:custGeom>
                  <a:solidFill>
                    <a:srgbClr val="824C14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6" name="Freeform 196"/>
                  <p:cNvSpPr>
                    <a:spLocks/>
                  </p:cNvSpPr>
                  <p:nvPr/>
                </p:nvSpPr>
                <p:spPr bwMode="auto">
                  <a:xfrm>
                    <a:off x="1765" y="2098"/>
                    <a:ext cx="2708" cy="1188"/>
                  </a:xfrm>
                  <a:custGeom>
                    <a:avLst/>
                    <a:gdLst>
                      <a:gd name="T0" fmla="*/ 2685 w 2708"/>
                      <a:gd name="T1" fmla="*/ 1101 h 1188"/>
                      <a:gd name="T2" fmla="*/ 2635 w 2708"/>
                      <a:gd name="T3" fmla="*/ 1140 h 1188"/>
                      <a:gd name="T4" fmla="*/ 2560 w 2708"/>
                      <a:gd name="T5" fmla="*/ 1166 h 1188"/>
                      <a:gd name="T6" fmla="*/ 2460 w 2708"/>
                      <a:gd name="T7" fmla="*/ 1183 h 1188"/>
                      <a:gd name="T8" fmla="*/ 2337 w 2708"/>
                      <a:gd name="T9" fmla="*/ 1188 h 1188"/>
                      <a:gd name="T10" fmla="*/ 2194 w 2708"/>
                      <a:gd name="T11" fmla="*/ 1181 h 1188"/>
                      <a:gd name="T12" fmla="*/ 2031 w 2708"/>
                      <a:gd name="T13" fmla="*/ 1163 h 1188"/>
                      <a:gd name="T14" fmla="*/ 1851 w 2708"/>
                      <a:gd name="T15" fmla="*/ 1131 h 1188"/>
                      <a:gd name="T16" fmla="*/ 1656 w 2708"/>
                      <a:gd name="T17" fmla="*/ 1085 h 1188"/>
                      <a:gd name="T18" fmla="*/ 1447 w 2708"/>
                      <a:gd name="T19" fmla="*/ 1026 h 1188"/>
                      <a:gd name="T20" fmla="*/ 1225 w 2708"/>
                      <a:gd name="T21" fmla="*/ 953 h 1188"/>
                      <a:gd name="T22" fmla="*/ 1057 w 2708"/>
                      <a:gd name="T23" fmla="*/ 890 h 1188"/>
                      <a:gd name="T24" fmla="*/ 897 w 2708"/>
                      <a:gd name="T25" fmla="*/ 825 h 1188"/>
                      <a:gd name="T26" fmla="*/ 746 w 2708"/>
                      <a:gd name="T27" fmla="*/ 755 h 1188"/>
                      <a:gd name="T28" fmla="*/ 604 w 2708"/>
                      <a:gd name="T29" fmla="*/ 684 h 1188"/>
                      <a:gd name="T30" fmla="*/ 475 w 2708"/>
                      <a:gd name="T31" fmla="*/ 612 h 1188"/>
                      <a:gd name="T32" fmla="*/ 357 w 2708"/>
                      <a:gd name="T33" fmla="*/ 539 h 1188"/>
                      <a:gd name="T34" fmla="*/ 253 w 2708"/>
                      <a:gd name="T35" fmla="*/ 467 h 1188"/>
                      <a:gd name="T36" fmla="*/ 165 w 2708"/>
                      <a:gd name="T37" fmla="*/ 396 h 1188"/>
                      <a:gd name="T38" fmla="*/ 95 w 2708"/>
                      <a:gd name="T39" fmla="*/ 327 h 1188"/>
                      <a:gd name="T40" fmla="*/ 42 w 2708"/>
                      <a:gd name="T41" fmla="*/ 263 h 1188"/>
                      <a:gd name="T42" fmla="*/ 7 w 2708"/>
                      <a:gd name="T43" fmla="*/ 193 h 1188"/>
                      <a:gd name="T44" fmla="*/ 5 w 2708"/>
                      <a:gd name="T45" fmla="*/ 118 h 1188"/>
                      <a:gd name="T46" fmla="*/ 37 w 2708"/>
                      <a:gd name="T47" fmla="*/ 73 h 1188"/>
                      <a:gd name="T48" fmla="*/ 95 w 2708"/>
                      <a:gd name="T49" fmla="*/ 40 h 1188"/>
                      <a:gd name="T50" fmla="*/ 180 w 2708"/>
                      <a:gd name="T51" fmla="*/ 15 h 1188"/>
                      <a:gd name="T52" fmla="*/ 287 w 2708"/>
                      <a:gd name="T53" fmla="*/ 3 h 1188"/>
                      <a:gd name="T54" fmla="*/ 416 w 2708"/>
                      <a:gd name="T55" fmla="*/ 1 h 1188"/>
                      <a:gd name="T56" fmla="*/ 566 w 2708"/>
                      <a:gd name="T57" fmla="*/ 11 h 1188"/>
                      <a:gd name="T58" fmla="*/ 734 w 2708"/>
                      <a:gd name="T59" fmla="*/ 35 h 1188"/>
                      <a:gd name="T60" fmla="*/ 919 w 2708"/>
                      <a:gd name="T61" fmla="*/ 71 h 1188"/>
                      <a:gd name="T62" fmla="*/ 1120 w 2708"/>
                      <a:gd name="T63" fmla="*/ 121 h 1188"/>
                      <a:gd name="T64" fmla="*/ 1333 w 2708"/>
                      <a:gd name="T65" fmla="*/ 184 h 1188"/>
                      <a:gd name="T66" fmla="*/ 1538 w 2708"/>
                      <a:gd name="T67" fmla="*/ 254 h 1188"/>
                      <a:gd name="T68" fmla="*/ 1705 w 2708"/>
                      <a:gd name="T69" fmla="*/ 317 h 1188"/>
                      <a:gd name="T70" fmla="*/ 1863 w 2708"/>
                      <a:gd name="T71" fmla="*/ 386 h 1188"/>
                      <a:gd name="T72" fmla="*/ 2011 w 2708"/>
                      <a:gd name="T73" fmla="*/ 456 h 1188"/>
                      <a:gd name="T74" fmla="*/ 2149 w 2708"/>
                      <a:gd name="T75" fmla="*/ 527 h 1188"/>
                      <a:gd name="T76" fmla="*/ 2277 w 2708"/>
                      <a:gd name="T77" fmla="*/ 599 h 1188"/>
                      <a:gd name="T78" fmla="*/ 2389 w 2708"/>
                      <a:gd name="T79" fmla="*/ 672 h 1188"/>
                      <a:gd name="T80" fmla="*/ 2488 w 2708"/>
                      <a:gd name="T81" fmla="*/ 744 h 1188"/>
                      <a:gd name="T82" fmla="*/ 2570 w 2708"/>
                      <a:gd name="T83" fmla="*/ 813 h 1188"/>
                      <a:gd name="T84" fmla="*/ 2635 w 2708"/>
                      <a:gd name="T85" fmla="*/ 882 h 1188"/>
                      <a:gd name="T86" fmla="*/ 2680 w 2708"/>
                      <a:gd name="T87" fmla="*/ 947 h 1188"/>
                      <a:gd name="T88" fmla="*/ 2708 w 2708"/>
                      <a:gd name="T89" fmla="*/ 1023 h 118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708" h="1188">
                        <a:moveTo>
                          <a:pt x="2703" y="1071"/>
                        </a:moveTo>
                        <a:lnTo>
                          <a:pt x="2697" y="1088"/>
                        </a:lnTo>
                        <a:lnTo>
                          <a:pt x="2685" y="1101"/>
                        </a:lnTo>
                        <a:lnTo>
                          <a:pt x="2672" y="1116"/>
                        </a:lnTo>
                        <a:lnTo>
                          <a:pt x="2655" y="1128"/>
                        </a:lnTo>
                        <a:lnTo>
                          <a:pt x="2635" y="1140"/>
                        </a:lnTo>
                        <a:lnTo>
                          <a:pt x="2613" y="1150"/>
                        </a:lnTo>
                        <a:lnTo>
                          <a:pt x="2588" y="1160"/>
                        </a:lnTo>
                        <a:lnTo>
                          <a:pt x="2560" y="1166"/>
                        </a:lnTo>
                        <a:lnTo>
                          <a:pt x="2528" y="1173"/>
                        </a:lnTo>
                        <a:lnTo>
                          <a:pt x="2495" y="1180"/>
                        </a:lnTo>
                        <a:lnTo>
                          <a:pt x="2460" y="1183"/>
                        </a:lnTo>
                        <a:lnTo>
                          <a:pt x="2422" y="1186"/>
                        </a:lnTo>
                        <a:lnTo>
                          <a:pt x="2380" y="1188"/>
                        </a:lnTo>
                        <a:lnTo>
                          <a:pt x="2337" y="1188"/>
                        </a:lnTo>
                        <a:lnTo>
                          <a:pt x="2292" y="1188"/>
                        </a:lnTo>
                        <a:lnTo>
                          <a:pt x="2244" y="1185"/>
                        </a:lnTo>
                        <a:lnTo>
                          <a:pt x="2194" y="1181"/>
                        </a:lnTo>
                        <a:lnTo>
                          <a:pt x="2142" y="1176"/>
                        </a:lnTo>
                        <a:lnTo>
                          <a:pt x="2087" y="1170"/>
                        </a:lnTo>
                        <a:lnTo>
                          <a:pt x="2031" y="1163"/>
                        </a:lnTo>
                        <a:lnTo>
                          <a:pt x="1973" y="1153"/>
                        </a:lnTo>
                        <a:lnTo>
                          <a:pt x="1913" y="1143"/>
                        </a:lnTo>
                        <a:lnTo>
                          <a:pt x="1851" y="1131"/>
                        </a:lnTo>
                        <a:lnTo>
                          <a:pt x="1788" y="1116"/>
                        </a:lnTo>
                        <a:lnTo>
                          <a:pt x="1723" y="1101"/>
                        </a:lnTo>
                        <a:lnTo>
                          <a:pt x="1656" y="1085"/>
                        </a:lnTo>
                        <a:lnTo>
                          <a:pt x="1588" y="1068"/>
                        </a:lnTo>
                        <a:lnTo>
                          <a:pt x="1518" y="1048"/>
                        </a:lnTo>
                        <a:lnTo>
                          <a:pt x="1447" y="1026"/>
                        </a:lnTo>
                        <a:lnTo>
                          <a:pt x="1373" y="1003"/>
                        </a:lnTo>
                        <a:lnTo>
                          <a:pt x="1300" y="980"/>
                        </a:lnTo>
                        <a:lnTo>
                          <a:pt x="1225" y="953"/>
                        </a:lnTo>
                        <a:lnTo>
                          <a:pt x="1169" y="933"/>
                        </a:lnTo>
                        <a:lnTo>
                          <a:pt x="1114" y="912"/>
                        </a:lnTo>
                        <a:lnTo>
                          <a:pt x="1057" y="890"/>
                        </a:lnTo>
                        <a:lnTo>
                          <a:pt x="1004" y="868"/>
                        </a:lnTo>
                        <a:lnTo>
                          <a:pt x="951" y="847"/>
                        </a:lnTo>
                        <a:lnTo>
                          <a:pt x="897" y="825"/>
                        </a:lnTo>
                        <a:lnTo>
                          <a:pt x="846" y="802"/>
                        </a:lnTo>
                        <a:lnTo>
                          <a:pt x="796" y="779"/>
                        </a:lnTo>
                        <a:lnTo>
                          <a:pt x="746" y="755"/>
                        </a:lnTo>
                        <a:lnTo>
                          <a:pt x="698" y="732"/>
                        </a:lnTo>
                        <a:lnTo>
                          <a:pt x="651" y="709"/>
                        </a:lnTo>
                        <a:lnTo>
                          <a:pt x="604" y="684"/>
                        </a:lnTo>
                        <a:lnTo>
                          <a:pt x="560" y="660"/>
                        </a:lnTo>
                        <a:lnTo>
                          <a:pt x="516" y="635"/>
                        </a:lnTo>
                        <a:lnTo>
                          <a:pt x="475" y="612"/>
                        </a:lnTo>
                        <a:lnTo>
                          <a:pt x="433" y="587"/>
                        </a:lnTo>
                        <a:lnTo>
                          <a:pt x="395" y="564"/>
                        </a:lnTo>
                        <a:lnTo>
                          <a:pt x="357" y="539"/>
                        </a:lnTo>
                        <a:lnTo>
                          <a:pt x="320" y="516"/>
                        </a:lnTo>
                        <a:lnTo>
                          <a:pt x="287" y="491"/>
                        </a:lnTo>
                        <a:lnTo>
                          <a:pt x="253" y="467"/>
                        </a:lnTo>
                        <a:lnTo>
                          <a:pt x="222" y="444"/>
                        </a:lnTo>
                        <a:lnTo>
                          <a:pt x="193" y="419"/>
                        </a:lnTo>
                        <a:lnTo>
                          <a:pt x="165" y="396"/>
                        </a:lnTo>
                        <a:lnTo>
                          <a:pt x="140" y="374"/>
                        </a:lnTo>
                        <a:lnTo>
                          <a:pt x="117" y="351"/>
                        </a:lnTo>
                        <a:lnTo>
                          <a:pt x="95" y="327"/>
                        </a:lnTo>
                        <a:lnTo>
                          <a:pt x="75" y="306"/>
                        </a:lnTo>
                        <a:lnTo>
                          <a:pt x="59" y="284"/>
                        </a:lnTo>
                        <a:lnTo>
                          <a:pt x="42" y="263"/>
                        </a:lnTo>
                        <a:lnTo>
                          <a:pt x="30" y="241"/>
                        </a:lnTo>
                        <a:lnTo>
                          <a:pt x="19" y="221"/>
                        </a:lnTo>
                        <a:lnTo>
                          <a:pt x="7" y="193"/>
                        </a:lnTo>
                        <a:lnTo>
                          <a:pt x="0" y="164"/>
                        </a:lnTo>
                        <a:lnTo>
                          <a:pt x="0" y="139"/>
                        </a:lnTo>
                        <a:lnTo>
                          <a:pt x="5" y="118"/>
                        </a:lnTo>
                        <a:lnTo>
                          <a:pt x="12" y="101"/>
                        </a:lnTo>
                        <a:lnTo>
                          <a:pt x="24" y="88"/>
                        </a:lnTo>
                        <a:lnTo>
                          <a:pt x="37" y="73"/>
                        </a:lnTo>
                        <a:lnTo>
                          <a:pt x="54" y="61"/>
                        </a:lnTo>
                        <a:lnTo>
                          <a:pt x="74" y="50"/>
                        </a:lnTo>
                        <a:lnTo>
                          <a:pt x="95" y="40"/>
                        </a:lnTo>
                        <a:lnTo>
                          <a:pt x="120" y="30"/>
                        </a:lnTo>
                        <a:lnTo>
                          <a:pt x="148" y="21"/>
                        </a:lnTo>
                        <a:lnTo>
                          <a:pt x="180" y="15"/>
                        </a:lnTo>
                        <a:lnTo>
                          <a:pt x="213" y="10"/>
                        </a:lnTo>
                        <a:lnTo>
                          <a:pt x="248" y="5"/>
                        </a:lnTo>
                        <a:lnTo>
                          <a:pt x="287" y="3"/>
                        </a:lnTo>
                        <a:lnTo>
                          <a:pt x="328" y="1"/>
                        </a:lnTo>
                        <a:lnTo>
                          <a:pt x="371" y="0"/>
                        </a:lnTo>
                        <a:lnTo>
                          <a:pt x="416" y="1"/>
                        </a:lnTo>
                        <a:lnTo>
                          <a:pt x="465" y="3"/>
                        </a:lnTo>
                        <a:lnTo>
                          <a:pt x="515" y="6"/>
                        </a:lnTo>
                        <a:lnTo>
                          <a:pt x="566" y="11"/>
                        </a:lnTo>
                        <a:lnTo>
                          <a:pt x="621" y="18"/>
                        </a:lnTo>
                        <a:lnTo>
                          <a:pt x="676" y="26"/>
                        </a:lnTo>
                        <a:lnTo>
                          <a:pt x="734" y="35"/>
                        </a:lnTo>
                        <a:lnTo>
                          <a:pt x="794" y="45"/>
                        </a:lnTo>
                        <a:lnTo>
                          <a:pt x="856" y="58"/>
                        </a:lnTo>
                        <a:lnTo>
                          <a:pt x="919" y="71"/>
                        </a:lnTo>
                        <a:lnTo>
                          <a:pt x="986" y="86"/>
                        </a:lnTo>
                        <a:lnTo>
                          <a:pt x="1052" y="103"/>
                        </a:lnTo>
                        <a:lnTo>
                          <a:pt x="1120" y="121"/>
                        </a:lnTo>
                        <a:lnTo>
                          <a:pt x="1189" y="139"/>
                        </a:lnTo>
                        <a:lnTo>
                          <a:pt x="1260" y="161"/>
                        </a:lnTo>
                        <a:lnTo>
                          <a:pt x="1333" y="184"/>
                        </a:lnTo>
                        <a:lnTo>
                          <a:pt x="1407" y="208"/>
                        </a:lnTo>
                        <a:lnTo>
                          <a:pt x="1482" y="234"/>
                        </a:lnTo>
                        <a:lnTo>
                          <a:pt x="1538" y="254"/>
                        </a:lnTo>
                        <a:lnTo>
                          <a:pt x="1595" y="276"/>
                        </a:lnTo>
                        <a:lnTo>
                          <a:pt x="1650" y="296"/>
                        </a:lnTo>
                        <a:lnTo>
                          <a:pt x="1705" y="317"/>
                        </a:lnTo>
                        <a:lnTo>
                          <a:pt x="1758" y="341"/>
                        </a:lnTo>
                        <a:lnTo>
                          <a:pt x="1811" y="362"/>
                        </a:lnTo>
                        <a:lnTo>
                          <a:pt x="1863" y="386"/>
                        </a:lnTo>
                        <a:lnTo>
                          <a:pt x="1913" y="407"/>
                        </a:lnTo>
                        <a:lnTo>
                          <a:pt x="1963" y="431"/>
                        </a:lnTo>
                        <a:lnTo>
                          <a:pt x="2011" y="456"/>
                        </a:lnTo>
                        <a:lnTo>
                          <a:pt x="2059" y="479"/>
                        </a:lnTo>
                        <a:lnTo>
                          <a:pt x="2106" y="502"/>
                        </a:lnTo>
                        <a:lnTo>
                          <a:pt x="2149" y="527"/>
                        </a:lnTo>
                        <a:lnTo>
                          <a:pt x="2194" y="550"/>
                        </a:lnTo>
                        <a:lnTo>
                          <a:pt x="2236" y="575"/>
                        </a:lnTo>
                        <a:lnTo>
                          <a:pt x="2277" y="599"/>
                        </a:lnTo>
                        <a:lnTo>
                          <a:pt x="2315" y="624"/>
                        </a:lnTo>
                        <a:lnTo>
                          <a:pt x="2354" y="647"/>
                        </a:lnTo>
                        <a:lnTo>
                          <a:pt x="2389" y="672"/>
                        </a:lnTo>
                        <a:lnTo>
                          <a:pt x="2424" y="695"/>
                        </a:lnTo>
                        <a:lnTo>
                          <a:pt x="2457" y="720"/>
                        </a:lnTo>
                        <a:lnTo>
                          <a:pt x="2488" y="744"/>
                        </a:lnTo>
                        <a:lnTo>
                          <a:pt x="2517" y="767"/>
                        </a:lnTo>
                        <a:lnTo>
                          <a:pt x="2545" y="790"/>
                        </a:lnTo>
                        <a:lnTo>
                          <a:pt x="2570" y="813"/>
                        </a:lnTo>
                        <a:lnTo>
                          <a:pt x="2593" y="837"/>
                        </a:lnTo>
                        <a:lnTo>
                          <a:pt x="2615" y="860"/>
                        </a:lnTo>
                        <a:lnTo>
                          <a:pt x="2635" y="882"/>
                        </a:lnTo>
                        <a:lnTo>
                          <a:pt x="2652" y="903"/>
                        </a:lnTo>
                        <a:lnTo>
                          <a:pt x="2668" y="925"/>
                        </a:lnTo>
                        <a:lnTo>
                          <a:pt x="2680" y="947"/>
                        </a:lnTo>
                        <a:lnTo>
                          <a:pt x="2692" y="967"/>
                        </a:lnTo>
                        <a:lnTo>
                          <a:pt x="2703" y="995"/>
                        </a:lnTo>
                        <a:lnTo>
                          <a:pt x="2708" y="1023"/>
                        </a:lnTo>
                        <a:lnTo>
                          <a:pt x="2708" y="1048"/>
                        </a:lnTo>
                        <a:lnTo>
                          <a:pt x="2703" y="1071"/>
                        </a:lnTo>
                        <a:close/>
                      </a:path>
                    </a:pathLst>
                  </a:custGeom>
                  <a:solidFill>
                    <a:srgbClr val="8E5B2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7" name="Freeform 197"/>
                  <p:cNvSpPr>
                    <a:spLocks/>
                  </p:cNvSpPr>
                  <p:nvPr/>
                </p:nvSpPr>
                <p:spPr bwMode="auto">
                  <a:xfrm>
                    <a:off x="1772" y="2099"/>
                    <a:ext cx="2688" cy="1180"/>
                  </a:xfrm>
                  <a:custGeom>
                    <a:avLst/>
                    <a:gdLst>
                      <a:gd name="T0" fmla="*/ 2665 w 2688"/>
                      <a:gd name="T1" fmla="*/ 1094 h 1180"/>
                      <a:gd name="T2" fmla="*/ 2616 w 2688"/>
                      <a:gd name="T3" fmla="*/ 1132 h 1180"/>
                      <a:gd name="T4" fmla="*/ 2540 w 2688"/>
                      <a:gd name="T5" fmla="*/ 1159 h 1180"/>
                      <a:gd name="T6" fmla="*/ 2442 w 2688"/>
                      <a:gd name="T7" fmla="*/ 1175 h 1180"/>
                      <a:gd name="T8" fmla="*/ 2320 w 2688"/>
                      <a:gd name="T9" fmla="*/ 1180 h 1180"/>
                      <a:gd name="T10" fmla="*/ 2177 w 2688"/>
                      <a:gd name="T11" fmla="*/ 1174 h 1180"/>
                      <a:gd name="T12" fmla="*/ 2015 w 2688"/>
                      <a:gd name="T13" fmla="*/ 1155 h 1180"/>
                      <a:gd name="T14" fmla="*/ 1837 w 2688"/>
                      <a:gd name="T15" fmla="*/ 1124 h 1180"/>
                      <a:gd name="T16" fmla="*/ 1643 w 2688"/>
                      <a:gd name="T17" fmla="*/ 1079 h 1180"/>
                      <a:gd name="T18" fmla="*/ 1435 w 2688"/>
                      <a:gd name="T19" fmla="*/ 1020 h 1180"/>
                      <a:gd name="T20" fmla="*/ 1215 w 2688"/>
                      <a:gd name="T21" fmla="*/ 947 h 1180"/>
                      <a:gd name="T22" fmla="*/ 1049 w 2688"/>
                      <a:gd name="T23" fmla="*/ 886 h 1180"/>
                      <a:gd name="T24" fmla="*/ 889 w 2688"/>
                      <a:gd name="T25" fmla="*/ 819 h 1180"/>
                      <a:gd name="T26" fmla="*/ 739 w 2688"/>
                      <a:gd name="T27" fmla="*/ 751 h 1180"/>
                      <a:gd name="T28" fmla="*/ 597 w 2688"/>
                      <a:gd name="T29" fmla="*/ 679 h 1180"/>
                      <a:gd name="T30" fmla="*/ 469 w 2688"/>
                      <a:gd name="T31" fmla="*/ 608 h 1180"/>
                      <a:gd name="T32" fmla="*/ 353 w 2688"/>
                      <a:gd name="T33" fmla="*/ 536 h 1180"/>
                      <a:gd name="T34" fmla="*/ 250 w 2688"/>
                      <a:gd name="T35" fmla="*/ 465 h 1180"/>
                      <a:gd name="T36" fmla="*/ 163 w 2688"/>
                      <a:gd name="T37" fmla="*/ 395 h 1180"/>
                      <a:gd name="T38" fmla="*/ 93 w 2688"/>
                      <a:gd name="T39" fmla="*/ 326 h 1180"/>
                      <a:gd name="T40" fmla="*/ 40 w 2688"/>
                      <a:gd name="T41" fmla="*/ 262 h 1180"/>
                      <a:gd name="T42" fmla="*/ 5 w 2688"/>
                      <a:gd name="T43" fmla="*/ 192 h 1180"/>
                      <a:gd name="T44" fmla="*/ 5 w 2688"/>
                      <a:gd name="T45" fmla="*/ 117 h 1180"/>
                      <a:gd name="T46" fmla="*/ 37 w 2688"/>
                      <a:gd name="T47" fmla="*/ 73 h 1180"/>
                      <a:gd name="T48" fmla="*/ 95 w 2688"/>
                      <a:gd name="T49" fmla="*/ 39 h 1180"/>
                      <a:gd name="T50" fmla="*/ 178 w 2688"/>
                      <a:gd name="T51" fmla="*/ 15 h 1180"/>
                      <a:gd name="T52" fmla="*/ 285 w 2688"/>
                      <a:gd name="T53" fmla="*/ 4 h 1180"/>
                      <a:gd name="T54" fmla="*/ 413 w 2688"/>
                      <a:gd name="T55" fmla="*/ 2 h 1180"/>
                      <a:gd name="T56" fmla="*/ 563 w 2688"/>
                      <a:gd name="T57" fmla="*/ 12 h 1180"/>
                      <a:gd name="T58" fmla="*/ 729 w 2688"/>
                      <a:gd name="T59" fmla="*/ 35 h 1180"/>
                      <a:gd name="T60" fmla="*/ 912 w 2688"/>
                      <a:gd name="T61" fmla="*/ 72 h 1180"/>
                      <a:gd name="T62" fmla="*/ 1110 w 2688"/>
                      <a:gd name="T63" fmla="*/ 120 h 1180"/>
                      <a:gd name="T64" fmla="*/ 1321 w 2688"/>
                      <a:gd name="T65" fmla="*/ 183 h 1180"/>
                      <a:gd name="T66" fmla="*/ 1526 w 2688"/>
                      <a:gd name="T67" fmla="*/ 253 h 1180"/>
                      <a:gd name="T68" fmla="*/ 1691 w 2688"/>
                      <a:gd name="T69" fmla="*/ 316 h 1180"/>
                      <a:gd name="T70" fmla="*/ 1847 w 2688"/>
                      <a:gd name="T71" fmla="*/ 383 h 1180"/>
                      <a:gd name="T72" fmla="*/ 1996 w 2688"/>
                      <a:gd name="T73" fmla="*/ 453 h 1180"/>
                      <a:gd name="T74" fmla="*/ 2132 w 2688"/>
                      <a:gd name="T75" fmla="*/ 525 h 1180"/>
                      <a:gd name="T76" fmla="*/ 2257 w 2688"/>
                      <a:gd name="T77" fmla="*/ 596 h 1180"/>
                      <a:gd name="T78" fmla="*/ 2370 w 2688"/>
                      <a:gd name="T79" fmla="*/ 668 h 1180"/>
                      <a:gd name="T80" fmla="*/ 2467 w 2688"/>
                      <a:gd name="T81" fmla="*/ 739 h 1180"/>
                      <a:gd name="T82" fmla="*/ 2548 w 2688"/>
                      <a:gd name="T83" fmla="*/ 809 h 1180"/>
                      <a:gd name="T84" fmla="*/ 2613 w 2688"/>
                      <a:gd name="T85" fmla="*/ 876 h 1180"/>
                      <a:gd name="T86" fmla="*/ 2660 w 2688"/>
                      <a:gd name="T87" fmla="*/ 941 h 1180"/>
                      <a:gd name="T88" fmla="*/ 2686 w 2688"/>
                      <a:gd name="T89" fmla="*/ 1017 h 1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688" h="1180">
                        <a:moveTo>
                          <a:pt x="2683" y="1064"/>
                        </a:moveTo>
                        <a:lnTo>
                          <a:pt x="2676" y="1079"/>
                        </a:lnTo>
                        <a:lnTo>
                          <a:pt x="2665" y="1094"/>
                        </a:lnTo>
                        <a:lnTo>
                          <a:pt x="2651" y="1107"/>
                        </a:lnTo>
                        <a:lnTo>
                          <a:pt x="2635" y="1120"/>
                        </a:lnTo>
                        <a:lnTo>
                          <a:pt x="2616" y="1132"/>
                        </a:lnTo>
                        <a:lnTo>
                          <a:pt x="2593" y="1142"/>
                        </a:lnTo>
                        <a:lnTo>
                          <a:pt x="2568" y="1150"/>
                        </a:lnTo>
                        <a:lnTo>
                          <a:pt x="2540" y="1159"/>
                        </a:lnTo>
                        <a:lnTo>
                          <a:pt x="2510" y="1165"/>
                        </a:lnTo>
                        <a:lnTo>
                          <a:pt x="2477" y="1170"/>
                        </a:lnTo>
                        <a:lnTo>
                          <a:pt x="2442" y="1175"/>
                        </a:lnTo>
                        <a:lnTo>
                          <a:pt x="2403" y="1179"/>
                        </a:lnTo>
                        <a:lnTo>
                          <a:pt x="2362" y="1180"/>
                        </a:lnTo>
                        <a:lnTo>
                          <a:pt x="2320" y="1180"/>
                        </a:lnTo>
                        <a:lnTo>
                          <a:pt x="2273" y="1179"/>
                        </a:lnTo>
                        <a:lnTo>
                          <a:pt x="2227" y="1177"/>
                        </a:lnTo>
                        <a:lnTo>
                          <a:pt x="2177" y="1174"/>
                        </a:lnTo>
                        <a:lnTo>
                          <a:pt x="2125" y="1169"/>
                        </a:lnTo>
                        <a:lnTo>
                          <a:pt x="2072" y="1162"/>
                        </a:lnTo>
                        <a:lnTo>
                          <a:pt x="2015" y="1155"/>
                        </a:lnTo>
                        <a:lnTo>
                          <a:pt x="1957" y="1145"/>
                        </a:lnTo>
                        <a:lnTo>
                          <a:pt x="1899" y="1135"/>
                        </a:lnTo>
                        <a:lnTo>
                          <a:pt x="1837" y="1124"/>
                        </a:lnTo>
                        <a:lnTo>
                          <a:pt x="1774" y="1110"/>
                        </a:lnTo>
                        <a:lnTo>
                          <a:pt x="1709" y="1095"/>
                        </a:lnTo>
                        <a:lnTo>
                          <a:pt x="1643" y="1079"/>
                        </a:lnTo>
                        <a:lnTo>
                          <a:pt x="1574" y="1060"/>
                        </a:lnTo>
                        <a:lnTo>
                          <a:pt x="1506" y="1040"/>
                        </a:lnTo>
                        <a:lnTo>
                          <a:pt x="1435" y="1020"/>
                        </a:lnTo>
                        <a:lnTo>
                          <a:pt x="1363" y="997"/>
                        </a:lnTo>
                        <a:lnTo>
                          <a:pt x="1290" y="974"/>
                        </a:lnTo>
                        <a:lnTo>
                          <a:pt x="1215" y="947"/>
                        </a:lnTo>
                        <a:lnTo>
                          <a:pt x="1158" y="927"/>
                        </a:lnTo>
                        <a:lnTo>
                          <a:pt x="1103" y="906"/>
                        </a:lnTo>
                        <a:lnTo>
                          <a:pt x="1049" y="886"/>
                        </a:lnTo>
                        <a:lnTo>
                          <a:pt x="995" y="864"/>
                        </a:lnTo>
                        <a:lnTo>
                          <a:pt x="942" y="842"/>
                        </a:lnTo>
                        <a:lnTo>
                          <a:pt x="889" y="819"/>
                        </a:lnTo>
                        <a:lnTo>
                          <a:pt x="839" y="797"/>
                        </a:lnTo>
                        <a:lnTo>
                          <a:pt x="789" y="774"/>
                        </a:lnTo>
                        <a:lnTo>
                          <a:pt x="739" y="751"/>
                        </a:lnTo>
                        <a:lnTo>
                          <a:pt x="691" y="728"/>
                        </a:lnTo>
                        <a:lnTo>
                          <a:pt x="644" y="704"/>
                        </a:lnTo>
                        <a:lnTo>
                          <a:pt x="597" y="679"/>
                        </a:lnTo>
                        <a:lnTo>
                          <a:pt x="554" y="656"/>
                        </a:lnTo>
                        <a:lnTo>
                          <a:pt x="511" y="633"/>
                        </a:lnTo>
                        <a:lnTo>
                          <a:pt x="469" y="608"/>
                        </a:lnTo>
                        <a:lnTo>
                          <a:pt x="429" y="584"/>
                        </a:lnTo>
                        <a:lnTo>
                          <a:pt x="389" y="559"/>
                        </a:lnTo>
                        <a:lnTo>
                          <a:pt x="353" y="536"/>
                        </a:lnTo>
                        <a:lnTo>
                          <a:pt x="316" y="513"/>
                        </a:lnTo>
                        <a:lnTo>
                          <a:pt x="283" y="488"/>
                        </a:lnTo>
                        <a:lnTo>
                          <a:pt x="250" y="465"/>
                        </a:lnTo>
                        <a:lnTo>
                          <a:pt x="220" y="441"/>
                        </a:lnTo>
                        <a:lnTo>
                          <a:pt x="190" y="418"/>
                        </a:lnTo>
                        <a:lnTo>
                          <a:pt x="163" y="395"/>
                        </a:lnTo>
                        <a:lnTo>
                          <a:pt x="138" y="371"/>
                        </a:lnTo>
                        <a:lnTo>
                          <a:pt x="113" y="348"/>
                        </a:lnTo>
                        <a:lnTo>
                          <a:pt x="93" y="326"/>
                        </a:lnTo>
                        <a:lnTo>
                          <a:pt x="73" y="305"/>
                        </a:lnTo>
                        <a:lnTo>
                          <a:pt x="55" y="283"/>
                        </a:lnTo>
                        <a:lnTo>
                          <a:pt x="40" y="262"/>
                        </a:lnTo>
                        <a:lnTo>
                          <a:pt x="27" y="240"/>
                        </a:lnTo>
                        <a:lnTo>
                          <a:pt x="17" y="220"/>
                        </a:lnTo>
                        <a:lnTo>
                          <a:pt x="5" y="192"/>
                        </a:lnTo>
                        <a:lnTo>
                          <a:pt x="0" y="165"/>
                        </a:lnTo>
                        <a:lnTo>
                          <a:pt x="0" y="140"/>
                        </a:lnTo>
                        <a:lnTo>
                          <a:pt x="5" y="117"/>
                        </a:lnTo>
                        <a:lnTo>
                          <a:pt x="12" y="102"/>
                        </a:lnTo>
                        <a:lnTo>
                          <a:pt x="23" y="87"/>
                        </a:lnTo>
                        <a:lnTo>
                          <a:pt x="37" y="73"/>
                        </a:lnTo>
                        <a:lnTo>
                          <a:pt x="53" y="60"/>
                        </a:lnTo>
                        <a:lnTo>
                          <a:pt x="72" y="49"/>
                        </a:lnTo>
                        <a:lnTo>
                          <a:pt x="95" y="39"/>
                        </a:lnTo>
                        <a:lnTo>
                          <a:pt x="120" y="30"/>
                        </a:lnTo>
                        <a:lnTo>
                          <a:pt x="148" y="22"/>
                        </a:lnTo>
                        <a:lnTo>
                          <a:pt x="178" y="15"/>
                        </a:lnTo>
                        <a:lnTo>
                          <a:pt x="211" y="10"/>
                        </a:lnTo>
                        <a:lnTo>
                          <a:pt x="246" y="5"/>
                        </a:lnTo>
                        <a:lnTo>
                          <a:pt x="285" y="4"/>
                        </a:lnTo>
                        <a:lnTo>
                          <a:pt x="325" y="2"/>
                        </a:lnTo>
                        <a:lnTo>
                          <a:pt x="368" y="0"/>
                        </a:lnTo>
                        <a:lnTo>
                          <a:pt x="413" y="2"/>
                        </a:lnTo>
                        <a:lnTo>
                          <a:pt x="461" y="4"/>
                        </a:lnTo>
                        <a:lnTo>
                          <a:pt x="511" y="7"/>
                        </a:lnTo>
                        <a:lnTo>
                          <a:pt x="563" y="12"/>
                        </a:lnTo>
                        <a:lnTo>
                          <a:pt x="616" y="19"/>
                        </a:lnTo>
                        <a:lnTo>
                          <a:pt x="671" y="27"/>
                        </a:lnTo>
                        <a:lnTo>
                          <a:pt x="729" y="35"/>
                        </a:lnTo>
                        <a:lnTo>
                          <a:pt x="789" y="45"/>
                        </a:lnTo>
                        <a:lnTo>
                          <a:pt x="849" y="59"/>
                        </a:lnTo>
                        <a:lnTo>
                          <a:pt x="912" y="72"/>
                        </a:lnTo>
                        <a:lnTo>
                          <a:pt x="977" y="87"/>
                        </a:lnTo>
                        <a:lnTo>
                          <a:pt x="1044" y="103"/>
                        </a:lnTo>
                        <a:lnTo>
                          <a:pt x="1110" y="120"/>
                        </a:lnTo>
                        <a:lnTo>
                          <a:pt x="1180" y="140"/>
                        </a:lnTo>
                        <a:lnTo>
                          <a:pt x="1250" y="162"/>
                        </a:lnTo>
                        <a:lnTo>
                          <a:pt x="1321" y="183"/>
                        </a:lnTo>
                        <a:lnTo>
                          <a:pt x="1395" y="208"/>
                        </a:lnTo>
                        <a:lnTo>
                          <a:pt x="1470" y="233"/>
                        </a:lnTo>
                        <a:lnTo>
                          <a:pt x="1526" y="253"/>
                        </a:lnTo>
                        <a:lnTo>
                          <a:pt x="1581" y="275"/>
                        </a:lnTo>
                        <a:lnTo>
                          <a:pt x="1636" y="295"/>
                        </a:lnTo>
                        <a:lnTo>
                          <a:pt x="1691" y="316"/>
                        </a:lnTo>
                        <a:lnTo>
                          <a:pt x="1744" y="338"/>
                        </a:lnTo>
                        <a:lnTo>
                          <a:pt x="1796" y="361"/>
                        </a:lnTo>
                        <a:lnTo>
                          <a:pt x="1847" y="383"/>
                        </a:lnTo>
                        <a:lnTo>
                          <a:pt x="1897" y="406"/>
                        </a:lnTo>
                        <a:lnTo>
                          <a:pt x="1947" y="430"/>
                        </a:lnTo>
                        <a:lnTo>
                          <a:pt x="1996" y="453"/>
                        </a:lnTo>
                        <a:lnTo>
                          <a:pt x="2042" y="476"/>
                        </a:lnTo>
                        <a:lnTo>
                          <a:pt x="2087" y="501"/>
                        </a:lnTo>
                        <a:lnTo>
                          <a:pt x="2132" y="525"/>
                        </a:lnTo>
                        <a:lnTo>
                          <a:pt x="2175" y="548"/>
                        </a:lnTo>
                        <a:lnTo>
                          <a:pt x="2217" y="573"/>
                        </a:lnTo>
                        <a:lnTo>
                          <a:pt x="2257" y="596"/>
                        </a:lnTo>
                        <a:lnTo>
                          <a:pt x="2297" y="621"/>
                        </a:lnTo>
                        <a:lnTo>
                          <a:pt x="2333" y="644"/>
                        </a:lnTo>
                        <a:lnTo>
                          <a:pt x="2370" y="668"/>
                        </a:lnTo>
                        <a:lnTo>
                          <a:pt x="2403" y="693"/>
                        </a:lnTo>
                        <a:lnTo>
                          <a:pt x="2437" y="716"/>
                        </a:lnTo>
                        <a:lnTo>
                          <a:pt x="2467" y="739"/>
                        </a:lnTo>
                        <a:lnTo>
                          <a:pt x="2496" y="763"/>
                        </a:lnTo>
                        <a:lnTo>
                          <a:pt x="2523" y="786"/>
                        </a:lnTo>
                        <a:lnTo>
                          <a:pt x="2548" y="809"/>
                        </a:lnTo>
                        <a:lnTo>
                          <a:pt x="2573" y="832"/>
                        </a:lnTo>
                        <a:lnTo>
                          <a:pt x="2593" y="854"/>
                        </a:lnTo>
                        <a:lnTo>
                          <a:pt x="2613" y="876"/>
                        </a:lnTo>
                        <a:lnTo>
                          <a:pt x="2631" y="897"/>
                        </a:lnTo>
                        <a:lnTo>
                          <a:pt x="2646" y="919"/>
                        </a:lnTo>
                        <a:lnTo>
                          <a:pt x="2660" y="941"/>
                        </a:lnTo>
                        <a:lnTo>
                          <a:pt x="2670" y="961"/>
                        </a:lnTo>
                        <a:lnTo>
                          <a:pt x="2681" y="989"/>
                        </a:lnTo>
                        <a:lnTo>
                          <a:pt x="2686" y="1017"/>
                        </a:lnTo>
                        <a:lnTo>
                          <a:pt x="2688" y="1042"/>
                        </a:lnTo>
                        <a:lnTo>
                          <a:pt x="2683" y="1064"/>
                        </a:lnTo>
                        <a:close/>
                      </a:path>
                    </a:pathLst>
                  </a:custGeom>
                  <a:solidFill>
                    <a:srgbClr val="9B6833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8" name="Freeform 198"/>
                  <p:cNvSpPr>
                    <a:spLocks/>
                  </p:cNvSpPr>
                  <p:nvPr/>
                </p:nvSpPr>
                <p:spPr bwMode="auto">
                  <a:xfrm>
                    <a:off x="1777" y="2103"/>
                    <a:ext cx="2668" cy="1170"/>
                  </a:xfrm>
                  <a:custGeom>
                    <a:avLst/>
                    <a:gdLst>
                      <a:gd name="T0" fmla="*/ 2645 w 2668"/>
                      <a:gd name="T1" fmla="*/ 1085 h 1170"/>
                      <a:gd name="T2" fmla="*/ 2596 w 2668"/>
                      <a:gd name="T3" fmla="*/ 1121 h 1170"/>
                      <a:gd name="T4" fmla="*/ 2521 w 2668"/>
                      <a:gd name="T5" fmla="*/ 1148 h 1170"/>
                      <a:gd name="T6" fmla="*/ 2423 w 2668"/>
                      <a:gd name="T7" fmla="*/ 1165 h 1170"/>
                      <a:gd name="T8" fmla="*/ 2302 w 2668"/>
                      <a:gd name="T9" fmla="*/ 1170 h 1170"/>
                      <a:gd name="T10" fmla="*/ 2160 w 2668"/>
                      <a:gd name="T11" fmla="*/ 1163 h 1170"/>
                      <a:gd name="T12" fmla="*/ 2001 w 2668"/>
                      <a:gd name="T13" fmla="*/ 1145 h 1170"/>
                      <a:gd name="T14" fmla="*/ 1824 w 2668"/>
                      <a:gd name="T15" fmla="*/ 1113 h 1170"/>
                      <a:gd name="T16" fmla="*/ 1631 w 2668"/>
                      <a:gd name="T17" fmla="*/ 1068 h 1170"/>
                      <a:gd name="T18" fmla="*/ 1425 w 2668"/>
                      <a:gd name="T19" fmla="*/ 1010 h 1170"/>
                      <a:gd name="T20" fmla="*/ 1207 w 2668"/>
                      <a:gd name="T21" fmla="*/ 938 h 1170"/>
                      <a:gd name="T22" fmla="*/ 1042 w 2668"/>
                      <a:gd name="T23" fmla="*/ 877 h 1170"/>
                      <a:gd name="T24" fmla="*/ 884 w 2668"/>
                      <a:gd name="T25" fmla="*/ 812 h 1170"/>
                      <a:gd name="T26" fmla="*/ 734 w 2668"/>
                      <a:gd name="T27" fmla="*/ 744 h 1170"/>
                      <a:gd name="T28" fmla="*/ 594 w 2668"/>
                      <a:gd name="T29" fmla="*/ 674 h 1170"/>
                      <a:gd name="T30" fmla="*/ 466 w 2668"/>
                      <a:gd name="T31" fmla="*/ 602 h 1170"/>
                      <a:gd name="T32" fmla="*/ 351 w 2668"/>
                      <a:gd name="T33" fmla="*/ 531 h 1170"/>
                      <a:gd name="T34" fmla="*/ 250 w 2668"/>
                      <a:gd name="T35" fmla="*/ 459 h 1170"/>
                      <a:gd name="T36" fmla="*/ 163 w 2668"/>
                      <a:gd name="T37" fmla="*/ 389 h 1170"/>
                      <a:gd name="T38" fmla="*/ 93 w 2668"/>
                      <a:gd name="T39" fmla="*/ 322 h 1170"/>
                      <a:gd name="T40" fmla="*/ 42 w 2668"/>
                      <a:gd name="T41" fmla="*/ 258 h 1170"/>
                      <a:gd name="T42" fmla="*/ 7 w 2668"/>
                      <a:gd name="T43" fmla="*/ 189 h 1170"/>
                      <a:gd name="T44" fmla="*/ 5 w 2668"/>
                      <a:gd name="T45" fmla="*/ 114 h 1170"/>
                      <a:gd name="T46" fmla="*/ 37 w 2668"/>
                      <a:gd name="T47" fmla="*/ 71 h 1170"/>
                      <a:gd name="T48" fmla="*/ 95 w 2668"/>
                      <a:gd name="T49" fmla="*/ 38 h 1170"/>
                      <a:gd name="T50" fmla="*/ 176 w 2668"/>
                      <a:gd name="T51" fmla="*/ 15 h 1170"/>
                      <a:gd name="T52" fmla="*/ 283 w 2668"/>
                      <a:gd name="T53" fmla="*/ 1 h 1170"/>
                      <a:gd name="T54" fmla="*/ 411 w 2668"/>
                      <a:gd name="T55" fmla="*/ 0 h 1170"/>
                      <a:gd name="T56" fmla="*/ 558 w 2668"/>
                      <a:gd name="T57" fmla="*/ 10 h 1170"/>
                      <a:gd name="T58" fmla="*/ 724 w 2668"/>
                      <a:gd name="T59" fmla="*/ 33 h 1170"/>
                      <a:gd name="T60" fmla="*/ 905 w 2668"/>
                      <a:gd name="T61" fmla="*/ 68 h 1170"/>
                      <a:gd name="T62" fmla="*/ 1103 w 2668"/>
                      <a:gd name="T63" fmla="*/ 118 h 1170"/>
                      <a:gd name="T64" fmla="*/ 1313 w 2668"/>
                      <a:gd name="T65" fmla="*/ 179 h 1170"/>
                      <a:gd name="T66" fmla="*/ 1516 w 2668"/>
                      <a:gd name="T67" fmla="*/ 249 h 1170"/>
                      <a:gd name="T68" fmla="*/ 1679 w 2668"/>
                      <a:gd name="T69" fmla="*/ 312 h 1170"/>
                      <a:gd name="T70" fmla="*/ 1834 w 2668"/>
                      <a:gd name="T71" fmla="*/ 379 h 1170"/>
                      <a:gd name="T72" fmla="*/ 1981 w 2668"/>
                      <a:gd name="T73" fmla="*/ 447 h 1170"/>
                      <a:gd name="T74" fmla="*/ 2117 w 2668"/>
                      <a:gd name="T75" fmla="*/ 519 h 1170"/>
                      <a:gd name="T76" fmla="*/ 2242 w 2668"/>
                      <a:gd name="T77" fmla="*/ 590 h 1170"/>
                      <a:gd name="T78" fmla="*/ 2353 w 2668"/>
                      <a:gd name="T79" fmla="*/ 662 h 1170"/>
                      <a:gd name="T80" fmla="*/ 2450 w 2668"/>
                      <a:gd name="T81" fmla="*/ 732 h 1170"/>
                      <a:gd name="T82" fmla="*/ 2531 w 2668"/>
                      <a:gd name="T83" fmla="*/ 802 h 1170"/>
                      <a:gd name="T84" fmla="*/ 2595 w 2668"/>
                      <a:gd name="T85" fmla="*/ 868 h 1170"/>
                      <a:gd name="T86" fmla="*/ 2641 w 2668"/>
                      <a:gd name="T87" fmla="*/ 932 h 1170"/>
                      <a:gd name="T88" fmla="*/ 2668 w 2668"/>
                      <a:gd name="T89" fmla="*/ 1007 h 11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668" h="1170">
                        <a:moveTo>
                          <a:pt x="2663" y="1055"/>
                        </a:moveTo>
                        <a:lnTo>
                          <a:pt x="2656" y="1070"/>
                        </a:lnTo>
                        <a:lnTo>
                          <a:pt x="2645" y="1085"/>
                        </a:lnTo>
                        <a:lnTo>
                          <a:pt x="2631" y="1098"/>
                        </a:lnTo>
                        <a:lnTo>
                          <a:pt x="2615" y="1111"/>
                        </a:lnTo>
                        <a:lnTo>
                          <a:pt x="2596" y="1121"/>
                        </a:lnTo>
                        <a:lnTo>
                          <a:pt x="2573" y="1131"/>
                        </a:lnTo>
                        <a:lnTo>
                          <a:pt x="2548" y="1141"/>
                        </a:lnTo>
                        <a:lnTo>
                          <a:pt x="2521" y="1148"/>
                        </a:lnTo>
                        <a:lnTo>
                          <a:pt x="2491" y="1155"/>
                        </a:lnTo>
                        <a:lnTo>
                          <a:pt x="2458" y="1161"/>
                        </a:lnTo>
                        <a:lnTo>
                          <a:pt x="2423" y="1165"/>
                        </a:lnTo>
                        <a:lnTo>
                          <a:pt x="2385" y="1168"/>
                        </a:lnTo>
                        <a:lnTo>
                          <a:pt x="2345" y="1170"/>
                        </a:lnTo>
                        <a:lnTo>
                          <a:pt x="2302" y="1170"/>
                        </a:lnTo>
                        <a:lnTo>
                          <a:pt x="2257" y="1170"/>
                        </a:lnTo>
                        <a:lnTo>
                          <a:pt x="2210" y="1166"/>
                        </a:lnTo>
                        <a:lnTo>
                          <a:pt x="2160" y="1163"/>
                        </a:lnTo>
                        <a:lnTo>
                          <a:pt x="2109" y="1158"/>
                        </a:lnTo>
                        <a:lnTo>
                          <a:pt x="2055" y="1153"/>
                        </a:lnTo>
                        <a:lnTo>
                          <a:pt x="2001" y="1145"/>
                        </a:lnTo>
                        <a:lnTo>
                          <a:pt x="1944" y="1136"/>
                        </a:lnTo>
                        <a:lnTo>
                          <a:pt x="1884" y="1125"/>
                        </a:lnTo>
                        <a:lnTo>
                          <a:pt x="1824" y="1113"/>
                        </a:lnTo>
                        <a:lnTo>
                          <a:pt x="1761" y="1100"/>
                        </a:lnTo>
                        <a:lnTo>
                          <a:pt x="1698" y="1085"/>
                        </a:lnTo>
                        <a:lnTo>
                          <a:pt x="1631" y="1068"/>
                        </a:lnTo>
                        <a:lnTo>
                          <a:pt x="1564" y="1051"/>
                        </a:lnTo>
                        <a:lnTo>
                          <a:pt x="1495" y="1031"/>
                        </a:lnTo>
                        <a:lnTo>
                          <a:pt x="1425" y="1010"/>
                        </a:lnTo>
                        <a:lnTo>
                          <a:pt x="1353" y="988"/>
                        </a:lnTo>
                        <a:lnTo>
                          <a:pt x="1280" y="963"/>
                        </a:lnTo>
                        <a:lnTo>
                          <a:pt x="1207" y="938"/>
                        </a:lnTo>
                        <a:lnTo>
                          <a:pt x="1152" y="918"/>
                        </a:lnTo>
                        <a:lnTo>
                          <a:pt x="1095" y="898"/>
                        </a:lnTo>
                        <a:lnTo>
                          <a:pt x="1042" y="877"/>
                        </a:lnTo>
                        <a:lnTo>
                          <a:pt x="989" y="855"/>
                        </a:lnTo>
                        <a:lnTo>
                          <a:pt x="935" y="833"/>
                        </a:lnTo>
                        <a:lnTo>
                          <a:pt x="884" y="812"/>
                        </a:lnTo>
                        <a:lnTo>
                          <a:pt x="832" y="788"/>
                        </a:lnTo>
                        <a:lnTo>
                          <a:pt x="784" y="767"/>
                        </a:lnTo>
                        <a:lnTo>
                          <a:pt x="734" y="744"/>
                        </a:lnTo>
                        <a:lnTo>
                          <a:pt x="687" y="720"/>
                        </a:lnTo>
                        <a:lnTo>
                          <a:pt x="641" y="697"/>
                        </a:lnTo>
                        <a:lnTo>
                          <a:pt x="594" y="674"/>
                        </a:lnTo>
                        <a:lnTo>
                          <a:pt x="551" y="649"/>
                        </a:lnTo>
                        <a:lnTo>
                          <a:pt x="508" y="625"/>
                        </a:lnTo>
                        <a:lnTo>
                          <a:pt x="466" y="602"/>
                        </a:lnTo>
                        <a:lnTo>
                          <a:pt x="426" y="577"/>
                        </a:lnTo>
                        <a:lnTo>
                          <a:pt x="388" y="554"/>
                        </a:lnTo>
                        <a:lnTo>
                          <a:pt x="351" y="531"/>
                        </a:lnTo>
                        <a:lnTo>
                          <a:pt x="315" y="507"/>
                        </a:lnTo>
                        <a:lnTo>
                          <a:pt x="281" y="482"/>
                        </a:lnTo>
                        <a:lnTo>
                          <a:pt x="250" y="459"/>
                        </a:lnTo>
                        <a:lnTo>
                          <a:pt x="218" y="436"/>
                        </a:lnTo>
                        <a:lnTo>
                          <a:pt x="190" y="412"/>
                        </a:lnTo>
                        <a:lnTo>
                          <a:pt x="163" y="389"/>
                        </a:lnTo>
                        <a:lnTo>
                          <a:pt x="138" y="367"/>
                        </a:lnTo>
                        <a:lnTo>
                          <a:pt x="115" y="344"/>
                        </a:lnTo>
                        <a:lnTo>
                          <a:pt x="93" y="322"/>
                        </a:lnTo>
                        <a:lnTo>
                          <a:pt x="73" y="301"/>
                        </a:lnTo>
                        <a:lnTo>
                          <a:pt x="57" y="279"/>
                        </a:lnTo>
                        <a:lnTo>
                          <a:pt x="42" y="258"/>
                        </a:lnTo>
                        <a:lnTo>
                          <a:pt x="28" y="238"/>
                        </a:lnTo>
                        <a:lnTo>
                          <a:pt x="18" y="218"/>
                        </a:lnTo>
                        <a:lnTo>
                          <a:pt x="7" y="189"/>
                        </a:lnTo>
                        <a:lnTo>
                          <a:pt x="2" y="163"/>
                        </a:lnTo>
                        <a:lnTo>
                          <a:pt x="0" y="138"/>
                        </a:lnTo>
                        <a:lnTo>
                          <a:pt x="5" y="114"/>
                        </a:lnTo>
                        <a:lnTo>
                          <a:pt x="12" y="99"/>
                        </a:lnTo>
                        <a:lnTo>
                          <a:pt x="23" y="84"/>
                        </a:lnTo>
                        <a:lnTo>
                          <a:pt x="37" y="71"/>
                        </a:lnTo>
                        <a:lnTo>
                          <a:pt x="53" y="58"/>
                        </a:lnTo>
                        <a:lnTo>
                          <a:pt x="72" y="48"/>
                        </a:lnTo>
                        <a:lnTo>
                          <a:pt x="95" y="38"/>
                        </a:lnTo>
                        <a:lnTo>
                          <a:pt x="118" y="28"/>
                        </a:lnTo>
                        <a:lnTo>
                          <a:pt x="146" y="21"/>
                        </a:lnTo>
                        <a:lnTo>
                          <a:pt x="176" y="15"/>
                        </a:lnTo>
                        <a:lnTo>
                          <a:pt x="210" y="8"/>
                        </a:lnTo>
                        <a:lnTo>
                          <a:pt x="245" y="5"/>
                        </a:lnTo>
                        <a:lnTo>
                          <a:pt x="283" y="1"/>
                        </a:lnTo>
                        <a:lnTo>
                          <a:pt x="323" y="0"/>
                        </a:lnTo>
                        <a:lnTo>
                          <a:pt x="366" y="0"/>
                        </a:lnTo>
                        <a:lnTo>
                          <a:pt x="411" y="0"/>
                        </a:lnTo>
                        <a:lnTo>
                          <a:pt x="458" y="1"/>
                        </a:lnTo>
                        <a:lnTo>
                          <a:pt x="508" y="6"/>
                        </a:lnTo>
                        <a:lnTo>
                          <a:pt x="558" y="10"/>
                        </a:lnTo>
                        <a:lnTo>
                          <a:pt x="611" y="16"/>
                        </a:lnTo>
                        <a:lnTo>
                          <a:pt x="667" y="25"/>
                        </a:lnTo>
                        <a:lnTo>
                          <a:pt x="724" y="33"/>
                        </a:lnTo>
                        <a:lnTo>
                          <a:pt x="782" y="43"/>
                        </a:lnTo>
                        <a:lnTo>
                          <a:pt x="844" y="55"/>
                        </a:lnTo>
                        <a:lnTo>
                          <a:pt x="905" y="68"/>
                        </a:lnTo>
                        <a:lnTo>
                          <a:pt x="970" y="83"/>
                        </a:lnTo>
                        <a:lnTo>
                          <a:pt x="1035" y="99"/>
                        </a:lnTo>
                        <a:lnTo>
                          <a:pt x="1103" y="118"/>
                        </a:lnTo>
                        <a:lnTo>
                          <a:pt x="1172" y="136"/>
                        </a:lnTo>
                        <a:lnTo>
                          <a:pt x="1242" y="158"/>
                        </a:lnTo>
                        <a:lnTo>
                          <a:pt x="1313" y="179"/>
                        </a:lnTo>
                        <a:lnTo>
                          <a:pt x="1386" y="204"/>
                        </a:lnTo>
                        <a:lnTo>
                          <a:pt x="1460" y="229"/>
                        </a:lnTo>
                        <a:lnTo>
                          <a:pt x="1516" y="249"/>
                        </a:lnTo>
                        <a:lnTo>
                          <a:pt x="1571" y="269"/>
                        </a:lnTo>
                        <a:lnTo>
                          <a:pt x="1624" y="291"/>
                        </a:lnTo>
                        <a:lnTo>
                          <a:pt x="1679" y="312"/>
                        </a:lnTo>
                        <a:lnTo>
                          <a:pt x="1731" y="334"/>
                        </a:lnTo>
                        <a:lnTo>
                          <a:pt x="1782" y="356"/>
                        </a:lnTo>
                        <a:lnTo>
                          <a:pt x="1834" y="379"/>
                        </a:lnTo>
                        <a:lnTo>
                          <a:pt x="1884" y="401"/>
                        </a:lnTo>
                        <a:lnTo>
                          <a:pt x="1932" y="424"/>
                        </a:lnTo>
                        <a:lnTo>
                          <a:pt x="1981" y="447"/>
                        </a:lnTo>
                        <a:lnTo>
                          <a:pt x="2027" y="471"/>
                        </a:lnTo>
                        <a:lnTo>
                          <a:pt x="2072" y="494"/>
                        </a:lnTo>
                        <a:lnTo>
                          <a:pt x="2117" y="519"/>
                        </a:lnTo>
                        <a:lnTo>
                          <a:pt x="2160" y="542"/>
                        </a:lnTo>
                        <a:lnTo>
                          <a:pt x="2202" y="565"/>
                        </a:lnTo>
                        <a:lnTo>
                          <a:pt x="2242" y="590"/>
                        </a:lnTo>
                        <a:lnTo>
                          <a:pt x="2280" y="614"/>
                        </a:lnTo>
                        <a:lnTo>
                          <a:pt x="2317" y="637"/>
                        </a:lnTo>
                        <a:lnTo>
                          <a:pt x="2353" y="662"/>
                        </a:lnTo>
                        <a:lnTo>
                          <a:pt x="2387" y="685"/>
                        </a:lnTo>
                        <a:lnTo>
                          <a:pt x="2420" y="709"/>
                        </a:lnTo>
                        <a:lnTo>
                          <a:pt x="2450" y="732"/>
                        </a:lnTo>
                        <a:lnTo>
                          <a:pt x="2478" y="755"/>
                        </a:lnTo>
                        <a:lnTo>
                          <a:pt x="2506" y="778"/>
                        </a:lnTo>
                        <a:lnTo>
                          <a:pt x="2531" y="802"/>
                        </a:lnTo>
                        <a:lnTo>
                          <a:pt x="2555" y="823"/>
                        </a:lnTo>
                        <a:lnTo>
                          <a:pt x="2576" y="847"/>
                        </a:lnTo>
                        <a:lnTo>
                          <a:pt x="2595" y="868"/>
                        </a:lnTo>
                        <a:lnTo>
                          <a:pt x="2613" y="890"/>
                        </a:lnTo>
                        <a:lnTo>
                          <a:pt x="2628" y="910"/>
                        </a:lnTo>
                        <a:lnTo>
                          <a:pt x="2641" y="932"/>
                        </a:lnTo>
                        <a:lnTo>
                          <a:pt x="2651" y="952"/>
                        </a:lnTo>
                        <a:lnTo>
                          <a:pt x="2663" y="980"/>
                        </a:lnTo>
                        <a:lnTo>
                          <a:pt x="2668" y="1007"/>
                        </a:lnTo>
                        <a:lnTo>
                          <a:pt x="2668" y="1031"/>
                        </a:lnTo>
                        <a:lnTo>
                          <a:pt x="2663" y="1055"/>
                        </a:lnTo>
                        <a:close/>
                      </a:path>
                    </a:pathLst>
                  </a:custGeom>
                  <a:solidFill>
                    <a:srgbClr val="A5774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39" name="Freeform 199"/>
                  <p:cNvSpPr>
                    <a:spLocks/>
                  </p:cNvSpPr>
                  <p:nvPr/>
                </p:nvSpPr>
                <p:spPr bwMode="auto">
                  <a:xfrm>
                    <a:off x="1784" y="2104"/>
                    <a:ext cx="2646" cy="1162"/>
                  </a:xfrm>
                  <a:custGeom>
                    <a:avLst/>
                    <a:gdLst>
                      <a:gd name="T0" fmla="*/ 2624 w 2646"/>
                      <a:gd name="T1" fmla="*/ 1077 h 1162"/>
                      <a:gd name="T2" fmla="*/ 2574 w 2646"/>
                      <a:gd name="T3" fmla="*/ 1114 h 1162"/>
                      <a:gd name="T4" fmla="*/ 2501 w 2646"/>
                      <a:gd name="T5" fmla="*/ 1140 h 1162"/>
                      <a:gd name="T6" fmla="*/ 2403 w 2646"/>
                      <a:gd name="T7" fmla="*/ 1157 h 1162"/>
                      <a:gd name="T8" fmla="*/ 2283 w 2646"/>
                      <a:gd name="T9" fmla="*/ 1162 h 1162"/>
                      <a:gd name="T10" fmla="*/ 2143 w 2646"/>
                      <a:gd name="T11" fmla="*/ 1155 h 1162"/>
                      <a:gd name="T12" fmla="*/ 1985 w 2646"/>
                      <a:gd name="T13" fmla="*/ 1137 h 1162"/>
                      <a:gd name="T14" fmla="*/ 1809 w 2646"/>
                      <a:gd name="T15" fmla="*/ 1105 h 1162"/>
                      <a:gd name="T16" fmla="*/ 1617 w 2646"/>
                      <a:gd name="T17" fmla="*/ 1062 h 1162"/>
                      <a:gd name="T18" fmla="*/ 1413 w 2646"/>
                      <a:gd name="T19" fmla="*/ 1004 h 1162"/>
                      <a:gd name="T20" fmla="*/ 1196 w 2646"/>
                      <a:gd name="T21" fmla="*/ 932 h 1162"/>
                      <a:gd name="T22" fmla="*/ 1033 w 2646"/>
                      <a:gd name="T23" fmla="*/ 871 h 1162"/>
                      <a:gd name="T24" fmla="*/ 877 w 2646"/>
                      <a:gd name="T25" fmla="*/ 806 h 1162"/>
                      <a:gd name="T26" fmla="*/ 729 w 2646"/>
                      <a:gd name="T27" fmla="*/ 739 h 1162"/>
                      <a:gd name="T28" fmla="*/ 589 w 2646"/>
                      <a:gd name="T29" fmla="*/ 669 h 1162"/>
                      <a:gd name="T30" fmla="*/ 462 w 2646"/>
                      <a:gd name="T31" fmla="*/ 599 h 1162"/>
                      <a:gd name="T32" fmla="*/ 347 w 2646"/>
                      <a:gd name="T33" fmla="*/ 528 h 1162"/>
                      <a:gd name="T34" fmla="*/ 246 w 2646"/>
                      <a:gd name="T35" fmla="*/ 458 h 1162"/>
                      <a:gd name="T36" fmla="*/ 159 w 2646"/>
                      <a:gd name="T37" fmla="*/ 388 h 1162"/>
                      <a:gd name="T38" fmla="*/ 91 w 2646"/>
                      <a:gd name="T39" fmla="*/ 321 h 1162"/>
                      <a:gd name="T40" fmla="*/ 40 w 2646"/>
                      <a:gd name="T41" fmla="*/ 257 h 1162"/>
                      <a:gd name="T42" fmla="*/ 5 w 2646"/>
                      <a:gd name="T43" fmla="*/ 188 h 1162"/>
                      <a:gd name="T44" fmla="*/ 5 w 2646"/>
                      <a:gd name="T45" fmla="*/ 115 h 1162"/>
                      <a:gd name="T46" fmla="*/ 35 w 2646"/>
                      <a:gd name="T47" fmla="*/ 72 h 1162"/>
                      <a:gd name="T48" fmla="*/ 93 w 2646"/>
                      <a:gd name="T49" fmla="*/ 39 h 1162"/>
                      <a:gd name="T50" fmla="*/ 174 w 2646"/>
                      <a:gd name="T51" fmla="*/ 15 h 1162"/>
                      <a:gd name="T52" fmla="*/ 279 w 2646"/>
                      <a:gd name="T53" fmla="*/ 4 h 1162"/>
                      <a:gd name="T54" fmla="*/ 407 w 2646"/>
                      <a:gd name="T55" fmla="*/ 2 h 1162"/>
                      <a:gd name="T56" fmla="*/ 554 w 2646"/>
                      <a:gd name="T57" fmla="*/ 12 h 1162"/>
                      <a:gd name="T58" fmla="*/ 717 w 2646"/>
                      <a:gd name="T59" fmla="*/ 35 h 1162"/>
                      <a:gd name="T60" fmla="*/ 898 w 2646"/>
                      <a:gd name="T61" fmla="*/ 70 h 1162"/>
                      <a:gd name="T62" fmla="*/ 1093 w 2646"/>
                      <a:gd name="T63" fmla="*/ 118 h 1162"/>
                      <a:gd name="T64" fmla="*/ 1303 w 2646"/>
                      <a:gd name="T65" fmla="*/ 180 h 1162"/>
                      <a:gd name="T66" fmla="*/ 1503 w 2646"/>
                      <a:gd name="T67" fmla="*/ 250 h 1162"/>
                      <a:gd name="T68" fmla="*/ 1666 w 2646"/>
                      <a:gd name="T69" fmla="*/ 311 h 1162"/>
                      <a:gd name="T70" fmla="*/ 1819 w 2646"/>
                      <a:gd name="T71" fmla="*/ 378 h 1162"/>
                      <a:gd name="T72" fmla="*/ 1965 w 2646"/>
                      <a:gd name="T73" fmla="*/ 446 h 1162"/>
                      <a:gd name="T74" fmla="*/ 2100 w 2646"/>
                      <a:gd name="T75" fmla="*/ 516 h 1162"/>
                      <a:gd name="T76" fmla="*/ 2223 w 2646"/>
                      <a:gd name="T77" fmla="*/ 586 h 1162"/>
                      <a:gd name="T78" fmla="*/ 2333 w 2646"/>
                      <a:gd name="T79" fmla="*/ 658 h 1162"/>
                      <a:gd name="T80" fmla="*/ 2430 w 2646"/>
                      <a:gd name="T81" fmla="*/ 728 h 1162"/>
                      <a:gd name="T82" fmla="*/ 2511 w 2646"/>
                      <a:gd name="T83" fmla="*/ 796 h 1162"/>
                      <a:gd name="T84" fmla="*/ 2574 w 2646"/>
                      <a:gd name="T85" fmla="*/ 862 h 1162"/>
                      <a:gd name="T86" fmla="*/ 2619 w 2646"/>
                      <a:gd name="T87" fmla="*/ 926 h 1162"/>
                      <a:gd name="T88" fmla="*/ 2646 w 2646"/>
                      <a:gd name="T89" fmla="*/ 1001 h 116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2646" h="1162">
                        <a:moveTo>
                          <a:pt x="2641" y="1047"/>
                        </a:moveTo>
                        <a:lnTo>
                          <a:pt x="2634" y="1062"/>
                        </a:lnTo>
                        <a:lnTo>
                          <a:pt x="2624" y="1077"/>
                        </a:lnTo>
                        <a:lnTo>
                          <a:pt x="2611" y="1090"/>
                        </a:lnTo>
                        <a:lnTo>
                          <a:pt x="2594" y="1102"/>
                        </a:lnTo>
                        <a:lnTo>
                          <a:pt x="2574" y="1114"/>
                        </a:lnTo>
                        <a:lnTo>
                          <a:pt x="2553" y="1124"/>
                        </a:lnTo>
                        <a:lnTo>
                          <a:pt x="2528" y="1134"/>
                        </a:lnTo>
                        <a:lnTo>
                          <a:pt x="2501" y="1140"/>
                        </a:lnTo>
                        <a:lnTo>
                          <a:pt x="2471" y="1147"/>
                        </a:lnTo>
                        <a:lnTo>
                          <a:pt x="2438" y="1152"/>
                        </a:lnTo>
                        <a:lnTo>
                          <a:pt x="2403" y="1157"/>
                        </a:lnTo>
                        <a:lnTo>
                          <a:pt x="2366" y="1160"/>
                        </a:lnTo>
                        <a:lnTo>
                          <a:pt x="2326" y="1162"/>
                        </a:lnTo>
                        <a:lnTo>
                          <a:pt x="2283" y="1162"/>
                        </a:lnTo>
                        <a:lnTo>
                          <a:pt x="2240" y="1160"/>
                        </a:lnTo>
                        <a:lnTo>
                          <a:pt x="2193" y="1159"/>
                        </a:lnTo>
                        <a:lnTo>
                          <a:pt x="2143" y="1155"/>
                        </a:lnTo>
                        <a:lnTo>
                          <a:pt x="2093" y="1150"/>
                        </a:lnTo>
                        <a:lnTo>
                          <a:pt x="2040" y="1144"/>
                        </a:lnTo>
                        <a:lnTo>
                          <a:pt x="1985" y="1137"/>
                        </a:lnTo>
                        <a:lnTo>
                          <a:pt x="1929" y="1127"/>
                        </a:lnTo>
                        <a:lnTo>
                          <a:pt x="1870" y="1117"/>
                        </a:lnTo>
                        <a:lnTo>
                          <a:pt x="1809" y="1105"/>
                        </a:lnTo>
                        <a:lnTo>
                          <a:pt x="1747" y="1092"/>
                        </a:lnTo>
                        <a:lnTo>
                          <a:pt x="1684" y="1077"/>
                        </a:lnTo>
                        <a:lnTo>
                          <a:pt x="1617" y="1062"/>
                        </a:lnTo>
                        <a:lnTo>
                          <a:pt x="1551" y="1044"/>
                        </a:lnTo>
                        <a:lnTo>
                          <a:pt x="1483" y="1024"/>
                        </a:lnTo>
                        <a:lnTo>
                          <a:pt x="1413" y="1004"/>
                        </a:lnTo>
                        <a:lnTo>
                          <a:pt x="1343" y="982"/>
                        </a:lnTo>
                        <a:lnTo>
                          <a:pt x="1270" y="957"/>
                        </a:lnTo>
                        <a:lnTo>
                          <a:pt x="1196" y="932"/>
                        </a:lnTo>
                        <a:lnTo>
                          <a:pt x="1141" y="912"/>
                        </a:lnTo>
                        <a:lnTo>
                          <a:pt x="1086" y="892"/>
                        </a:lnTo>
                        <a:lnTo>
                          <a:pt x="1033" y="871"/>
                        </a:lnTo>
                        <a:lnTo>
                          <a:pt x="980" y="851"/>
                        </a:lnTo>
                        <a:lnTo>
                          <a:pt x="927" y="829"/>
                        </a:lnTo>
                        <a:lnTo>
                          <a:pt x="877" y="806"/>
                        </a:lnTo>
                        <a:lnTo>
                          <a:pt x="825" y="784"/>
                        </a:lnTo>
                        <a:lnTo>
                          <a:pt x="777" y="763"/>
                        </a:lnTo>
                        <a:lnTo>
                          <a:pt x="729" y="739"/>
                        </a:lnTo>
                        <a:lnTo>
                          <a:pt x="680" y="716"/>
                        </a:lnTo>
                        <a:lnTo>
                          <a:pt x="634" y="693"/>
                        </a:lnTo>
                        <a:lnTo>
                          <a:pt x="589" y="669"/>
                        </a:lnTo>
                        <a:lnTo>
                          <a:pt x="546" y="646"/>
                        </a:lnTo>
                        <a:lnTo>
                          <a:pt x="502" y="623"/>
                        </a:lnTo>
                        <a:lnTo>
                          <a:pt x="462" y="599"/>
                        </a:lnTo>
                        <a:lnTo>
                          <a:pt x="422" y="574"/>
                        </a:lnTo>
                        <a:lnTo>
                          <a:pt x="384" y="551"/>
                        </a:lnTo>
                        <a:lnTo>
                          <a:pt x="347" y="528"/>
                        </a:lnTo>
                        <a:lnTo>
                          <a:pt x="313" y="505"/>
                        </a:lnTo>
                        <a:lnTo>
                          <a:pt x="278" y="481"/>
                        </a:lnTo>
                        <a:lnTo>
                          <a:pt x="246" y="458"/>
                        </a:lnTo>
                        <a:lnTo>
                          <a:pt x="216" y="435"/>
                        </a:lnTo>
                        <a:lnTo>
                          <a:pt x="188" y="411"/>
                        </a:lnTo>
                        <a:lnTo>
                          <a:pt x="159" y="388"/>
                        </a:lnTo>
                        <a:lnTo>
                          <a:pt x="134" y="365"/>
                        </a:lnTo>
                        <a:lnTo>
                          <a:pt x="113" y="343"/>
                        </a:lnTo>
                        <a:lnTo>
                          <a:pt x="91" y="321"/>
                        </a:lnTo>
                        <a:lnTo>
                          <a:pt x="71" y="300"/>
                        </a:lnTo>
                        <a:lnTo>
                          <a:pt x="55" y="278"/>
                        </a:lnTo>
                        <a:lnTo>
                          <a:pt x="40" y="257"/>
                        </a:lnTo>
                        <a:lnTo>
                          <a:pt x="26" y="237"/>
                        </a:lnTo>
                        <a:lnTo>
                          <a:pt x="16" y="217"/>
                        </a:lnTo>
                        <a:lnTo>
                          <a:pt x="5" y="188"/>
                        </a:lnTo>
                        <a:lnTo>
                          <a:pt x="0" y="162"/>
                        </a:lnTo>
                        <a:lnTo>
                          <a:pt x="0" y="137"/>
                        </a:lnTo>
                        <a:lnTo>
                          <a:pt x="5" y="115"/>
                        </a:lnTo>
                        <a:lnTo>
                          <a:pt x="11" y="100"/>
                        </a:lnTo>
                        <a:lnTo>
                          <a:pt x="21" y="85"/>
                        </a:lnTo>
                        <a:lnTo>
                          <a:pt x="35" y="72"/>
                        </a:lnTo>
                        <a:lnTo>
                          <a:pt x="51" y="60"/>
                        </a:lnTo>
                        <a:lnTo>
                          <a:pt x="71" y="49"/>
                        </a:lnTo>
                        <a:lnTo>
                          <a:pt x="93" y="39"/>
                        </a:lnTo>
                        <a:lnTo>
                          <a:pt x="118" y="30"/>
                        </a:lnTo>
                        <a:lnTo>
                          <a:pt x="144" y="22"/>
                        </a:lnTo>
                        <a:lnTo>
                          <a:pt x="174" y="15"/>
                        </a:lnTo>
                        <a:lnTo>
                          <a:pt x="208" y="10"/>
                        </a:lnTo>
                        <a:lnTo>
                          <a:pt x="243" y="5"/>
                        </a:lnTo>
                        <a:lnTo>
                          <a:pt x="279" y="4"/>
                        </a:lnTo>
                        <a:lnTo>
                          <a:pt x="319" y="2"/>
                        </a:lnTo>
                        <a:lnTo>
                          <a:pt x="362" y="0"/>
                        </a:lnTo>
                        <a:lnTo>
                          <a:pt x="407" y="2"/>
                        </a:lnTo>
                        <a:lnTo>
                          <a:pt x="454" y="4"/>
                        </a:lnTo>
                        <a:lnTo>
                          <a:pt x="502" y="7"/>
                        </a:lnTo>
                        <a:lnTo>
                          <a:pt x="554" y="12"/>
                        </a:lnTo>
                        <a:lnTo>
                          <a:pt x="605" y="19"/>
                        </a:lnTo>
                        <a:lnTo>
                          <a:pt x="660" y="25"/>
                        </a:lnTo>
                        <a:lnTo>
                          <a:pt x="717" y="35"/>
                        </a:lnTo>
                        <a:lnTo>
                          <a:pt x="777" y="45"/>
                        </a:lnTo>
                        <a:lnTo>
                          <a:pt x="837" y="57"/>
                        </a:lnTo>
                        <a:lnTo>
                          <a:pt x="898" y="70"/>
                        </a:lnTo>
                        <a:lnTo>
                          <a:pt x="962" y="85"/>
                        </a:lnTo>
                        <a:lnTo>
                          <a:pt x="1027" y="102"/>
                        </a:lnTo>
                        <a:lnTo>
                          <a:pt x="1093" y="118"/>
                        </a:lnTo>
                        <a:lnTo>
                          <a:pt x="1161" y="138"/>
                        </a:lnTo>
                        <a:lnTo>
                          <a:pt x="1231" y="158"/>
                        </a:lnTo>
                        <a:lnTo>
                          <a:pt x="1303" y="180"/>
                        </a:lnTo>
                        <a:lnTo>
                          <a:pt x="1374" y="205"/>
                        </a:lnTo>
                        <a:lnTo>
                          <a:pt x="1448" y="230"/>
                        </a:lnTo>
                        <a:lnTo>
                          <a:pt x="1503" y="250"/>
                        </a:lnTo>
                        <a:lnTo>
                          <a:pt x="1557" y="270"/>
                        </a:lnTo>
                        <a:lnTo>
                          <a:pt x="1612" y="290"/>
                        </a:lnTo>
                        <a:lnTo>
                          <a:pt x="1666" y="311"/>
                        </a:lnTo>
                        <a:lnTo>
                          <a:pt x="1717" y="333"/>
                        </a:lnTo>
                        <a:lnTo>
                          <a:pt x="1769" y="355"/>
                        </a:lnTo>
                        <a:lnTo>
                          <a:pt x="1819" y="378"/>
                        </a:lnTo>
                        <a:lnTo>
                          <a:pt x="1869" y="400"/>
                        </a:lnTo>
                        <a:lnTo>
                          <a:pt x="1917" y="423"/>
                        </a:lnTo>
                        <a:lnTo>
                          <a:pt x="1965" y="446"/>
                        </a:lnTo>
                        <a:lnTo>
                          <a:pt x="2010" y="468"/>
                        </a:lnTo>
                        <a:lnTo>
                          <a:pt x="2055" y="491"/>
                        </a:lnTo>
                        <a:lnTo>
                          <a:pt x="2100" y="516"/>
                        </a:lnTo>
                        <a:lnTo>
                          <a:pt x="2142" y="539"/>
                        </a:lnTo>
                        <a:lnTo>
                          <a:pt x="2183" y="563"/>
                        </a:lnTo>
                        <a:lnTo>
                          <a:pt x="2223" y="586"/>
                        </a:lnTo>
                        <a:lnTo>
                          <a:pt x="2261" y="609"/>
                        </a:lnTo>
                        <a:lnTo>
                          <a:pt x="2298" y="634"/>
                        </a:lnTo>
                        <a:lnTo>
                          <a:pt x="2333" y="658"/>
                        </a:lnTo>
                        <a:lnTo>
                          <a:pt x="2368" y="681"/>
                        </a:lnTo>
                        <a:lnTo>
                          <a:pt x="2400" y="704"/>
                        </a:lnTo>
                        <a:lnTo>
                          <a:pt x="2430" y="728"/>
                        </a:lnTo>
                        <a:lnTo>
                          <a:pt x="2458" y="751"/>
                        </a:lnTo>
                        <a:lnTo>
                          <a:pt x="2486" y="774"/>
                        </a:lnTo>
                        <a:lnTo>
                          <a:pt x="2511" y="796"/>
                        </a:lnTo>
                        <a:lnTo>
                          <a:pt x="2533" y="819"/>
                        </a:lnTo>
                        <a:lnTo>
                          <a:pt x="2554" y="841"/>
                        </a:lnTo>
                        <a:lnTo>
                          <a:pt x="2574" y="862"/>
                        </a:lnTo>
                        <a:lnTo>
                          <a:pt x="2591" y="884"/>
                        </a:lnTo>
                        <a:lnTo>
                          <a:pt x="2606" y="906"/>
                        </a:lnTo>
                        <a:lnTo>
                          <a:pt x="2619" y="926"/>
                        </a:lnTo>
                        <a:lnTo>
                          <a:pt x="2629" y="946"/>
                        </a:lnTo>
                        <a:lnTo>
                          <a:pt x="2641" y="974"/>
                        </a:lnTo>
                        <a:lnTo>
                          <a:pt x="2646" y="1001"/>
                        </a:lnTo>
                        <a:lnTo>
                          <a:pt x="2646" y="1025"/>
                        </a:lnTo>
                        <a:lnTo>
                          <a:pt x="2641" y="1047"/>
                        </a:lnTo>
                        <a:close/>
                      </a:path>
                    </a:pathLst>
                  </a:custGeom>
                  <a:solidFill>
                    <a:srgbClr val="B5845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0" name="Freeform 200"/>
                  <p:cNvSpPr>
                    <a:spLocks/>
                  </p:cNvSpPr>
                  <p:nvPr/>
                </p:nvSpPr>
                <p:spPr bwMode="auto">
                  <a:xfrm>
                    <a:off x="1762" y="2096"/>
                    <a:ext cx="2430" cy="726"/>
                  </a:xfrm>
                  <a:custGeom>
                    <a:avLst/>
                    <a:gdLst>
                      <a:gd name="T0" fmla="*/ 58 w 2430"/>
                      <a:gd name="T1" fmla="*/ 215 h 726"/>
                      <a:gd name="T2" fmla="*/ 52 w 2430"/>
                      <a:gd name="T3" fmla="*/ 153 h 726"/>
                      <a:gd name="T4" fmla="*/ 63 w 2430"/>
                      <a:gd name="T5" fmla="*/ 113 h 726"/>
                      <a:gd name="T6" fmla="*/ 87 w 2430"/>
                      <a:gd name="T7" fmla="*/ 86 h 726"/>
                      <a:gd name="T8" fmla="*/ 123 w 2430"/>
                      <a:gd name="T9" fmla="*/ 63 h 726"/>
                      <a:gd name="T10" fmla="*/ 170 w 2430"/>
                      <a:gd name="T11" fmla="*/ 47 h 726"/>
                      <a:gd name="T12" fmla="*/ 228 w 2430"/>
                      <a:gd name="T13" fmla="*/ 33 h 726"/>
                      <a:gd name="T14" fmla="*/ 295 w 2430"/>
                      <a:gd name="T15" fmla="*/ 27 h 726"/>
                      <a:gd name="T16" fmla="*/ 373 w 2430"/>
                      <a:gd name="T17" fmla="*/ 23 h 726"/>
                      <a:gd name="T18" fmla="*/ 461 w 2430"/>
                      <a:gd name="T19" fmla="*/ 27 h 726"/>
                      <a:gd name="T20" fmla="*/ 556 w 2430"/>
                      <a:gd name="T21" fmla="*/ 35 h 726"/>
                      <a:gd name="T22" fmla="*/ 661 w 2430"/>
                      <a:gd name="T23" fmla="*/ 48 h 726"/>
                      <a:gd name="T24" fmla="*/ 772 w 2430"/>
                      <a:gd name="T25" fmla="*/ 67 h 726"/>
                      <a:gd name="T26" fmla="*/ 892 w 2430"/>
                      <a:gd name="T27" fmla="*/ 91 h 726"/>
                      <a:gd name="T28" fmla="*/ 1019 w 2430"/>
                      <a:gd name="T29" fmla="*/ 121 h 726"/>
                      <a:gd name="T30" fmla="*/ 1150 w 2430"/>
                      <a:gd name="T31" fmla="*/ 156 h 726"/>
                      <a:gd name="T32" fmla="*/ 1288 w 2430"/>
                      <a:gd name="T33" fmla="*/ 198 h 726"/>
                      <a:gd name="T34" fmla="*/ 1431 w 2430"/>
                      <a:gd name="T35" fmla="*/ 245 h 726"/>
                      <a:gd name="T36" fmla="*/ 1574 w 2430"/>
                      <a:gd name="T37" fmla="*/ 295 h 726"/>
                      <a:gd name="T38" fmla="*/ 1711 w 2430"/>
                      <a:gd name="T39" fmla="*/ 346 h 726"/>
                      <a:gd name="T40" fmla="*/ 1841 w 2430"/>
                      <a:gd name="T41" fmla="*/ 401 h 726"/>
                      <a:gd name="T42" fmla="*/ 1966 w 2430"/>
                      <a:gd name="T43" fmla="*/ 459 h 726"/>
                      <a:gd name="T44" fmla="*/ 2084 w 2430"/>
                      <a:gd name="T45" fmla="*/ 518 h 726"/>
                      <a:gd name="T46" fmla="*/ 2194 w 2430"/>
                      <a:gd name="T47" fmla="*/ 576 h 726"/>
                      <a:gd name="T48" fmla="*/ 2295 w 2430"/>
                      <a:gd name="T49" fmla="*/ 636 h 726"/>
                      <a:gd name="T50" fmla="*/ 2387 w 2430"/>
                      <a:gd name="T51" fmla="*/ 696 h 726"/>
                      <a:gd name="T52" fmla="*/ 2388 w 2430"/>
                      <a:gd name="T53" fmla="*/ 694 h 726"/>
                      <a:gd name="T54" fmla="*/ 2293 w 2430"/>
                      <a:gd name="T55" fmla="*/ 629 h 726"/>
                      <a:gd name="T56" fmla="*/ 2189 w 2430"/>
                      <a:gd name="T57" fmla="*/ 564 h 726"/>
                      <a:gd name="T58" fmla="*/ 2074 w 2430"/>
                      <a:gd name="T59" fmla="*/ 499 h 726"/>
                      <a:gd name="T60" fmla="*/ 1947 w 2430"/>
                      <a:gd name="T61" fmla="*/ 434 h 726"/>
                      <a:gd name="T62" fmla="*/ 1814 w 2430"/>
                      <a:gd name="T63" fmla="*/ 373 h 726"/>
                      <a:gd name="T64" fmla="*/ 1673 w 2430"/>
                      <a:gd name="T65" fmla="*/ 313 h 726"/>
                      <a:gd name="T66" fmla="*/ 1526 w 2430"/>
                      <a:gd name="T67" fmla="*/ 255 h 726"/>
                      <a:gd name="T68" fmla="*/ 1376 w 2430"/>
                      <a:gd name="T69" fmla="*/ 203 h 726"/>
                      <a:gd name="T70" fmla="*/ 1233 w 2430"/>
                      <a:gd name="T71" fmla="*/ 156 h 726"/>
                      <a:gd name="T72" fmla="*/ 1095 w 2430"/>
                      <a:gd name="T73" fmla="*/ 116 h 726"/>
                      <a:gd name="T74" fmla="*/ 964 w 2430"/>
                      <a:gd name="T75" fmla="*/ 83 h 726"/>
                      <a:gd name="T76" fmla="*/ 839 w 2430"/>
                      <a:gd name="T77" fmla="*/ 55 h 726"/>
                      <a:gd name="T78" fmla="*/ 719 w 2430"/>
                      <a:gd name="T79" fmla="*/ 33 h 726"/>
                      <a:gd name="T80" fmla="*/ 607 w 2430"/>
                      <a:gd name="T81" fmla="*/ 17 h 726"/>
                      <a:gd name="T82" fmla="*/ 504 w 2430"/>
                      <a:gd name="T83" fmla="*/ 5 h 726"/>
                      <a:gd name="T84" fmla="*/ 409 w 2430"/>
                      <a:gd name="T85" fmla="*/ 0 h 726"/>
                      <a:gd name="T86" fmla="*/ 321 w 2430"/>
                      <a:gd name="T87" fmla="*/ 0 h 726"/>
                      <a:gd name="T88" fmla="*/ 245 w 2430"/>
                      <a:gd name="T89" fmla="*/ 5 h 726"/>
                      <a:gd name="T90" fmla="*/ 176 w 2430"/>
                      <a:gd name="T91" fmla="*/ 15 h 726"/>
                      <a:gd name="T92" fmla="*/ 120 w 2430"/>
                      <a:gd name="T93" fmla="*/ 28 h 726"/>
                      <a:gd name="T94" fmla="*/ 73 w 2430"/>
                      <a:gd name="T95" fmla="*/ 48 h 726"/>
                      <a:gd name="T96" fmla="*/ 37 w 2430"/>
                      <a:gd name="T97" fmla="*/ 72 h 726"/>
                      <a:gd name="T98" fmla="*/ 13 w 2430"/>
                      <a:gd name="T99" fmla="*/ 100 h 726"/>
                      <a:gd name="T100" fmla="*/ 2 w 2430"/>
                      <a:gd name="T101" fmla="*/ 138 h 726"/>
                      <a:gd name="T102" fmla="*/ 5 w 2430"/>
                      <a:gd name="T103" fmla="*/ 190 h 726"/>
                      <a:gd name="T104" fmla="*/ 37 w 2430"/>
                      <a:gd name="T105" fmla="*/ 243 h 726"/>
                      <a:gd name="T106" fmla="*/ 65 w 2430"/>
                      <a:gd name="T107" fmla="*/ 276 h 726"/>
                      <a:gd name="T108" fmla="*/ 82 w 2430"/>
                      <a:gd name="T109" fmla="*/ 285 h 726"/>
                      <a:gd name="T110" fmla="*/ 78 w 2430"/>
                      <a:gd name="T111" fmla="*/ 266 h 7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2430" h="726">
                        <a:moveTo>
                          <a:pt x="70" y="245"/>
                        </a:moveTo>
                        <a:lnTo>
                          <a:pt x="58" y="215"/>
                        </a:lnTo>
                        <a:lnTo>
                          <a:pt x="53" y="183"/>
                        </a:lnTo>
                        <a:lnTo>
                          <a:pt x="52" y="153"/>
                        </a:lnTo>
                        <a:lnTo>
                          <a:pt x="57" y="128"/>
                        </a:lnTo>
                        <a:lnTo>
                          <a:pt x="63" y="113"/>
                        </a:lnTo>
                        <a:lnTo>
                          <a:pt x="73" y="98"/>
                        </a:lnTo>
                        <a:lnTo>
                          <a:pt x="87" y="86"/>
                        </a:lnTo>
                        <a:lnTo>
                          <a:pt x="103" y="73"/>
                        </a:lnTo>
                        <a:lnTo>
                          <a:pt x="123" y="63"/>
                        </a:lnTo>
                        <a:lnTo>
                          <a:pt x="145" y="55"/>
                        </a:lnTo>
                        <a:lnTo>
                          <a:pt x="170" y="47"/>
                        </a:lnTo>
                        <a:lnTo>
                          <a:pt x="196" y="40"/>
                        </a:lnTo>
                        <a:lnTo>
                          <a:pt x="228" y="33"/>
                        </a:lnTo>
                        <a:lnTo>
                          <a:pt x="260" y="30"/>
                        </a:lnTo>
                        <a:lnTo>
                          <a:pt x="295" y="27"/>
                        </a:lnTo>
                        <a:lnTo>
                          <a:pt x="333" y="25"/>
                        </a:lnTo>
                        <a:lnTo>
                          <a:pt x="373" y="23"/>
                        </a:lnTo>
                        <a:lnTo>
                          <a:pt x="416" y="25"/>
                        </a:lnTo>
                        <a:lnTo>
                          <a:pt x="461" y="27"/>
                        </a:lnTo>
                        <a:lnTo>
                          <a:pt x="508" y="30"/>
                        </a:lnTo>
                        <a:lnTo>
                          <a:pt x="556" y="35"/>
                        </a:lnTo>
                        <a:lnTo>
                          <a:pt x="607" y="42"/>
                        </a:lnTo>
                        <a:lnTo>
                          <a:pt x="661" y="48"/>
                        </a:lnTo>
                        <a:lnTo>
                          <a:pt x="716" y="57"/>
                        </a:lnTo>
                        <a:lnTo>
                          <a:pt x="772" y="67"/>
                        </a:lnTo>
                        <a:lnTo>
                          <a:pt x="831" y="78"/>
                        </a:lnTo>
                        <a:lnTo>
                          <a:pt x="892" y="91"/>
                        </a:lnTo>
                        <a:lnTo>
                          <a:pt x="954" y="105"/>
                        </a:lnTo>
                        <a:lnTo>
                          <a:pt x="1019" y="121"/>
                        </a:lnTo>
                        <a:lnTo>
                          <a:pt x="1083" y="138"/>
                        </a:lnTo>
                        <a:lnTo>
                          <a:pt x="1150" y="156"/>
                        </a:lnTo>
                        <a:lnTo>
                          <a:pt x="1218" y="176"/>
                        </a:lnTo>
                        <a:lnTo>
                          <a:pt x="1288" y="198"/>
                        </a:lnTo>
                        <a:lnTo>
                          <a:pt x="1360" y="220"/>
                        </a:lnTo>
                        <a:lnTo>
                          <a:pt x="1431" y="245"/>
                        </a:lnTo>
                        <a:lnTo>
                          <a:pt x="1505" y="270"/>
                        </a:lnTo>
                        <a:lnTo>
                          <a:pt x="1574" y="295"/>
                        </a:lnTo>
                        <a:lnTo>
                          <a:pt x="1643" y="321"/>
                        </a:lnTo>
                        <a:lnTo>
                          <a:pt x="1711" y="346"/>
                        </a:lnTo>
                        <a:lnTo>
                          <a:pt x="1776" y="374"/>
                        </a:lnTo>
                        <a:lnTo>
                          <a:pt x="1841" y="401"/>
                        </a:lnTo>
                        <a:lnTo>
                          <a:pt x="1904" y="429"/>
                        </a:lnTo>
                        <a:lnTo>
                          <a:pt x="1966" y="459"/>
                        </a:lnTo>
                        <a:lnTo>
                          <a:pt x="2025" y="488"/>
                        </a:lnTo>
                        <a:lnTo>
                          <a:pt x="2084" y="518"/>
                        </a:lnTo>
                        <a:lnTo>
                          <a:pt x="2139" y="546"/>
                        </a:lnTo>
                        <a:lnTo>
                          <a:pt x="2194" y="576"/>
                        </a:lnTo>
                        <a:lnTo>
                          <a:pt x="2245" y="606"/>
                        </a:lnTo>
                        <a:lnTo>
                          <a:pt x="2295" y="636"/>
                        </a:lnTo>
                        <a:lnTo>
                          <a:pt x="2342" y="666"/>
                        </a:lnTo>
                        <a:lnTo>
                          <a:pt x="2387" y="696"/>
                        </a:lnTo>
                        <a:lnTo>
                          <a:pt x="2430" y="726"/>
                        </a:lnTo>
                        <a:lnTo>
                          <a:pt x="2388" y="694"/>
                        </a:lnTo>
                        <a:lnTo>
                          <a:pt x="2342" y="661"/>
                        </a:lnTo>
                        <a:lnTo>
                          <a:pt x="2293" y="629"/>
                        </a:lnTo>
                        <a:lnTo>
                          <a:pt x="2244" y="596"/>
                        </a:lnTo>
                        <a:lnTo>
                          <a:pt x="2189" y="564"/>
                        </a:lnTo>
                        <a:lnTo>
                          <a:pt x="2132" y="531"/>
                        </a:lnTo>
                        <a:lnTo>
                          <a:pt x="2074" y="499"/>
                        </a:lnTo>
                        <a:lnTo>
                          <a:pt x="2012" y="466"/>
                        </a:lnTo>
                        <a:lnTo>
                          <a:pt x="1947" y="434"/>
                        </a:lnTo>
                        <a:lnTo>
                          <a:pt x="1882" y="404"/>
                        </a:lnTo>
                        <a:lnTo>
                          <a:pt x="1814" y="373"/>
                        </a:lnTo>
                        <a:lnTo>
                          <a:pt x="1744" y="343"/>
                        </a:lnTo>
                        <a:lnTo>
                          <a:pt x="1673" y="313"/>
                        </a:lnTo>
                        <a:lnTo>
                          <a:pt x="1599" y="283"/>
                        </a:lnTo>
                        <a:lnTo>
                          <a:pt x="1526" y="255"/>
                        </a:lnTo>
                        <a:lnTo>
                          <a:pt x="1450" y="228"/>
                        </a:lnTo>
                        <a:lnTo>
                          <a:pt x="1376" y="203"/>
                        </a:lnTo>
                        <a:lnTo>
                          <a:pt x="1305" y="178"/>
                        </a:lnTo>
                        <a:lnTo>
                          <a:pt x="1233" y="156"/>
                        </a:lnTo>
                        <a:lnTo>
                          <a:pt x="1163" y="136"/>
                        </a:lnTo>
                        <a:lnTo>
                          <a:pt x="1095" y="116"/>
                        </a:lnTo>
                        <a:lnTo>
                          <a:pt x="1029" y="100"/>
                        </a:lnTo>
                        <a:lnTo>
                          <a:pt x="964" y="83"/>
                        </a:lnTo>
                        <a:lnTo>
                          <a:pt x="900" y="68"/>
                        </a:lnTo>
                        <a:lnTo>
                          <a:pt x="839" y="55"/>
                        </a:lnTo>
                        <a:lnTo>
                          <a:pt x="779" y="43"/>
                        </a:lnTo>
                        <a:lnTo>
                          <a:pt x="719" y="33"/>
                        </a:lnTo>
                        <a:lnTo>
                          <a:pt x="662" y="23"/>
                        </a:lnTo>
                        <a:lnTo>
                          <a:pt x="607" y="17"/>
                        </a:lnTo>
                        <a:lnTo>
                          <a:pt x="556" y="10"/>
                        </a:lnTo>
                        <a:lnTo>
                          <a:pt x="504" y="5"/>
                        </a:lnTo>
                        <a:lnTo>
                          <a:pt x="456" y="2"/>
                        </a:lnTo>
                        <a:lnTo>
                          <a:pt x="409" y="0"/>
                        </a:lnTo>
                        <a:lnTo>
                          <a:pt x="364" y="0"/>
                        </a:lnTo>
                        <a:lnTo>
                          <a:pt x="321" y="0"/>
                        </a:lnTo>
                        <a:lnTo>
                          <a:pt x="281" y="2"/>
                        </a:lnTo>
                        <a:lnTo>
                          <a:pt x="245" y="5"/>
                        </a:lnTo>
                        <a:lnTo>
                          <a:pt x="210" y="8"/>
                        </a:lnTo>
                        <a:lnTo>
                          <a:pt x="176" y="15"/>
                        </a:lnTo>
                        <a:lnTo>
                          <a:pt x="146" y="22"/>
                        </a:lnTo>
                        <a:lnTo>
                          <a:pt x="120" y="28"/>
                        </a:lnTo>
                        <a:lnTo>
                          <a:pt x="95" y="38"/>
                        </a:lnTo>
                        <a:lnTo>
                          <a:pt x="73" y="48"/>
                        </a:lnTo>
                        <a:lnTo>
                          <a:pt x="53" y="58"/>
                        </a:lnTo>
                        <a:lnTo>
                          <a:pt x="37" y="72"/>
                        </a:lnTo>
                        <a:lnTo>
                          <a:pt x="23" y="85"/>
                        </a:lnTo>
                        <a:lnTo>
                          <a:pt x="13" y="100"/>
                        </a:lnTo>
                        <a:lnTo>
                          <a:pt x="7" y="115"/>
                        </a:lnTo>
                        <a:lnTo>
                          <a:pt x="2" y="138"/>
                        </a:lnTo>
                        <a:lnTo>
                          <a:pt x="0" y="163"/>
                        </a:lnTo>
                        <a:lnTo>
                          <a:pt x="5" y="190"/>
                        </a:lnTo>
                        <a:lnTo>
                          <a:pt x="18" y="216"/>
                        </a:lnTo>
                        <a:lnTo>
                          <a:pt x="37" y="243"/>
                        </a:lnTo>
                        <a:lnTo>
                          <a:pt x="53" y="263"/>
                        </a:lnTo>
                        <a:lnTo>
                          <a:pt x="65" y="276"/>
                        </a:lnTo>
                        <a:lnTo>
                          <a:pt x="75" y="285"/>
                        </a:lnTo>
                        <a:lnTo>
                          <a:pt x="82" y="285"/>
                        </a:lnTo>
                        <a:lnTo>
                          <a:pt x="83" y="280"/>
                        </a:lnTo>
                        <a:lnTo>
                          <a:pt x="78" y="266"/>
                        </a:lnTo>
                        <a:lnTo>
                          <a:pt x="70" y="245"/>
                        </a:lnTo>
                        <a:close/>
                      </a:path>
                    </a:pathLst>
                  </a:custGeom>
                  <a:solidFill>
                    <a:srgbClr val="E8D8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1" name="Freeform 201"/>
                  <p:cNvSpPr>
                    <a:spLocks/>
                  </p:cNvSpPr>
                  <p:nvPr/>
                </p:nvSpPr>
                <p:spPr bwMode="auto">
                  <a:xfrm>
                    <a:off x="2131" y="2735"/>
                    <a:ext cx="19" cy="235"/>
                  </a:xfrm>
                  <a:custGeom>
                    <a:avLst/>
                    <a:gdLst>
                      <a:gd name="T0" fmla="*/ 0 w 19"/>
                      <a:gd name="T1" fmla="*/ 0 h 235"/>
                      <a:gd name="T2" fmla="*/ 0 w 19"/>
                      <a:gd name="T3" fmla="*/ 45 h 235"/>
                      <a:gd name="T4" fmla="*/ 2 w 19"/>
                      <a:gd name="T5" fmla="*/ 130 h 235"/>
                      <a:gd name="T6" fmla="*/ 2 w 19"/>
                      <a:gd name="T7" fmla="*/ 208 h 235"/>
                      <a:gd name="T8" fmla="*/ 4 w 19"/>
                      <a:gd name="T9" fmla="*/ 235 h 235"/>
                      <a:gd name="T10" fmla="*/ 9 w 19"/>
                      <a:gd name="T11" fmla="*/ 191 h 235"/>
                      <a:gd name="T12" fmla="*/ 14 w 19"/>
                      <a:gd name="T13" fmla="*/ 120 h 235"/>
                      <a:gd name="T14" fmla="*/ 19 w 19"/>
                      <a:gd name="T15" fmla="*/ 50 h 235"/>
                      <a:gd name="T16" fmla="*/ 19 w 19"/>
                      <a:gd name="T17" fmla="*/ 15 h 235"/>
                      <a:gd name="T18" fmla="*/ 14 w 19"/>
                      <a:gd name="T19" fmla="*/ 8 h 235"/>
                      <a:gd name="T20" fmla="*/ 7 w 19"/>
                      <a:gd name="T21" fmla="*/ 5 h 235"/>
                      <a:gd name="T22" fmla="*/ 2 w 19"/>
                      <a:gd name="T23" fmla="*/ 2 h 235"/>
                      <a:gd name="T24" fmla="*/ 0 w 19"/>
                      <a:gd name="T25" fmla="*/ 0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9" h="235">
                        <a:moveTo>
                          <a:pt x="0" y="0"/>
                        </a:moveTo>
                        <a:lnTo>
                          <a:pt x="0" y="45"/>
                        </a:lnTo>
                        <a:lnTo>
                          <a:pt x="2" y="130"/>
                        </a:lnTo>
                        <a:lnTo>
                          <a:pt x="2" y="208"/>
                        </a:lnTo>
                        <a:lnTo>
                          <a:pt x="4" y="235"/>
                        </a:lnTo>
                        <a:lnTo>
                          <a:pt x="9" y="191"/>
                        </a:lnTo>
                        <a:lnTo>
                          <a:pt x="14" y="120"/>
                        </a:lnTo>
                        <a:lnTo>
                          <a:pt x="19" y="50"/>
                        </a:lnTo>
                        <a:lnTo>
                          <a:pt x="19" y="15"/>
                        </a:lnTo>
                        <a:lnTo>
                          <a:pt x="14" y="8"/>
                        </a:lnTo>
                        <a:lnTo>
                          <a:pt x="7" y="5"/>
                        </a:lnTo>
                        <a:lnTo>
                          <a:pt x="2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D8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2" name="Freeform 202"/>
                  <p:cNvSpPr>
                    <a:spLocks/>
                  </p:cNvSpPr>
                  <p:nvPr/>
                </p:nvSpPr>
                <p:spPr bwMode="auto">
                  <a:xfrm>
                    <a:off x="3631" y="3319"/>
                    <a:ext cx="28" cy="343"/>
                  </a:xfrm>
                  <a:custGeom>
                    <a:avLst/>
                    <a:gdLst>
                      <a:gd name="T0" fmla="*/ 0 w 28"/>
                      <a:gd name="T1" fmla="*/ 0 h 343"/>
                      <a:gd name="T2" fmla="*/ 0 w 28"/>
                      <a:gd name="T3" fmla="*/ 58 h 343"/>
                      <a:gd name="T4" fmla="*/ 0 w 28"/>
                      <a:gd name="T5" fmla="*/ 178 h 343"/>
                      <a:gd name="T6" fmla="*/ 2 w 28"/>
                      <a:gd name="T7" fmla="*/ 295 h 343"/>
                      <a:gd name="T8" fmla="*/ 3 w 28"/>
                      <a:gd name="T9" fmla="*/ 343 h 343"/>
                      <a:gd name="T10" fmla="*/ 8 w 28"/>
                      <a:gd name="T11" fmla="*/ 286 h 343"/>
                      <a:gd name="T12" fmla="*/ 18 w 28"/>
                      <a:gd name="T13" fmla="*/ 172 h 343"/>
                      <a:gd name="T14" fmla="*/ 27 w 28"/>
                      <a:gd name="T15" fmla="*/ 57 h 343"/>
                      <a:gd name="T16" fmla="*/ 28 w 28"/>
                      <a:gd name="T17" fmla="*/ 5 h 343"/>
                      <a:gd name="T18" fmla="*/ 20 w 28"/>
                      <a:gd name="T19" fmla="*/ 4 h 343"/>
                      <a:gd name="T20" fmla="*/ 12 w 28"/>
                      <a:gd name="T21" fmla="*/ 2 h 343"/>
                      <a:gd name="T22" fmla="*/ 3 w 28"/>
                      <a:gd name="T23" fmla="*/ 0 h 343"/>
                      <a:gd name="T24" fmla="*/ 0 w 28"/>
                      <a:gd name="T25" fmla="*/ 0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28" h="343">
                        <a:moveTo>
                          <a:pt x="0" y="0"/>
                        </a:moveTo>
                        <a:lnTo>
                          <a:pt x="0" y="58"/>
                        </a:lnTo>
                        <a:lnTo>
                          <a:pt x="0" y="178"/>
                        </a:lnTo>
                        <a:lnTo>
                          <a:pt x="2" y="295"/>
                        </a:lnTo>
                        <a:lnTo>
                          <a:pt x="3" y="343"/>
                        </a:lnTo>
                        <a:lnTo>
                          <a:pt x="8" y="286"/>
                        </a:lnTo>
                        <a:lnTo>
                          <a:pt x="18" y="172"/>
                        </a:lnTo>
                        <a:lnTo>
                          <a:pt x="27" y="57"/>
                        </a:lnTo>
                        <a:lnTo>
                          <a:pt x="28" y="5"/>
                        </a:lnTo>
                        <a:lnTo>
                          <a:pt x="20" y="4"/>
                        </a:lnTo>
                        <a:lnTo>
                          <a:pt x="12" y="2"/>
                        </a:lnTo>
                        <a:lnTo>
                          <a:pt x="3" y="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E8D8C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3" name="Freeform 203"/>
                  <p:cNvSpPr>
                    <a:spLocks/>
                  </p:cNvSpPr>
                  <p:nvPr/>
                </p:nvSpPr>
                <p:spPr bwMode="auto">
                  <a:xfrm>
                    <a:off x="3832" y="1916"/>
                    <a:ext cx="513" cy="927"/>
                  </a:xfrm>
                  <a:custGeom>
                    <a:avLst/>
                    <a:gdLst>
                      <a:gd name="T0" fmla="*/ 59 w 513"/>
                      <a:gd name="T1" fmla="*/ 624 h 927"/>
                      <a:gd name="T2" fmla="*/ 99 w 513"/>
                      <a:gd name="T3" fmla="*/ 606 h 927"/>
                      <a:gd name="T4" fmla="*/ 107 w 513"/>
                      <a:gd name="T5" fmla="*/ 571 h 927"/>
                      <a:gd name="T6" fmla="*/ 122 w 513"/>
                      <a:gd name="T7" fmla="*/ 539 h 927"/>
                      <a:gd name="T8" fmla="*/ 144 w 513"/>
                      <a:gd name="T9" fmla="*/ 509 h 927"/>
                      <a:gd name="T10" fmla="*/ 170 w 513"/>
                      <a:gd name="T11" fmla="*/ 483 h 927"/>
                      <a:gd name="T12" fmla="*/ 205 w 513"/>
                      <a:gd name="T13" fmla="*/ 460 h 927"/>
                      <a:gd name="T14" fmla="*/ 243 w 513"/>
                      <a:gd name="T15" fmla="*/ 445 h 927"/>
                      <a:gd name="T16" fmla="*/ 283 w 513"/>
                      <a:gd name="T17" fmla="*/ 436 h 927"/>
                      <a:gd name="T18" fmla="*/ 305 w 513"/>
                      <a:gd name="T19" fmla="*/ 435 h 927"/>
                      <a:gd name="T20" fmla="*/ 308 w 513"/>
                      <a:gd name="T21" fmla="*/ 436 h 927"/>
                      <a:gd name="T22" fmla="*/ 310 w 513"/>
                      <a:gd name="T23" fmla="*/ 410 h 927"/>
                      <a:gd name="T24" fmla="*/ 292 w 513"/>
                      <a:gd name="T25" fmla="*/ 406 h 927"/>
                      <a:gd name="T26" fmla="*/ 275 w 513"/>
                      <a:gd name="T27" fmla="*/ 398 h 927"/>
                      <a:gd name="T28" fmla="*/ 260 w 513"/>
                      <a:gd name="T29" fmla="*/ 388 h 927"/>
                      <a:gd name="T30" fmla="*/ 245 w 513"/>
                      <a:gd name="T31" fmla="*/ 376 h 927"/>
                      <a:gd name="T32" fmla="*/ 223 w 513"/>
                      <a:gd name="T33" fmla="*/ 345 h 927"/>
                      <a:gd name="T34" fmla="*/ 212 w 513"/>
                      <a:gd name="T35" fmla="*/ 310 h 927"/>
                      <a:gd name="T36" fmla="*/ 213 w 513"/>
                      <a:gd name="T37" fmla="*/ 98 h 927"/>
                      <a:gd name="T38" fmla="*/ 202 w 513"/>
                      <a:gd name="T39" fmla="*/ 72 h 927"/>
                      <a:gd name="T40" fmla="*/ 197 w 513"/>
                      <a:gd name="T41" fmla="*/ 40 h 927"/>
                      <a:gd name="T42" fmla="*/ 202 w 513"/>
                      <a:gd name="T43" fmla="*/ 23 h 927"/>
                      <a:gd name="T44" fmla="*/ 213 w 513"/>
                      <a:gd name="T45" fmla="*/ 14 h 927"/>
                      <a:gd name="T46" fmla="*/ 227 w 513"/>
                      <a:gd name="T47" fmla="*/ 9 h 927"/>
                      <a:gd name="T48" fmla="*/ 243 w 513"/>
                      <a:gd name="T49" fmla="*/ 7 h 927"/>
                      <a:gd name="T50" fmla="*/ 263 w 513"/>
                      <a:gd name="T51" fmla="*/ 12 h 927"/>
                      <a:gd name="T52" fmla="*/ 285 w 513"/>
                      <a:gd name="T53" fmla="*/ 20 h 927"/>
                      <a:gd name="T54" fmla="*/ 288 w 513"/>
                      <a:gd name="T55" fmla="*/ 22 h 927"/>
                      <a:gd name="T56" fmla="*/ 290 w 513"/>
                      <a:gd name="T57" fmla="*/ 22 h 927"/>
                      <a:gd name="T58" fmla="*/ 293 w 513"/>
                      <a:gd name="T59" fmla="*/ 20 h 927"/>
                      <a:gd name="T60" fmla="*/ 295 w 513"/>
                      <a:gd name="T61" fmla="*/ 18 h 927"/>
                      <a:gd name="T62" fmla="*/ 310 w 513"/>
                      <a:gd name="T63" fmla="*/ 7 h 927"/>
                      <a:gd name="T64" fmla="*/ 335 w 513"/>
                      <a:gd name="T65" fmla="*/ 0 h 927"/>
                      <a:gd name="T66" fmla="*/ 392 w 513"/>
                      <a:gd name="T67" fmla="*/ 9 h 927"/>
                      <a:gd name="T68" fmla="*/ 425 w 513"/>
                      <a:gd name="T69" fmla="*/ 25 h 927"/>
                      <a:gd name="T70" fmla="*/ 440 w 513"/>
                      <a:gd name="T71" fmla="*/ 45 h 927"/>
                      <a:gd name="T72" fmla="*/ 443 w 513"/>
                      <a:gd name="T73" fmla="*/ 55 h 927"/>
                      <a:gd name="T74" fmla="*/ 443 w 513"/>
                      <a:gd name="T75" fmla="*/ 58 h 927"/>
                      <a:gd name="T76" fmla="*/ 441 w 513"/>
                      <a:gd name="T77" fmla="*/ 318 h 927"/>
                      <a:gd name="T78" fmla="*/ 425 w 513"/>
                      <a:gd name="T79" fmla="*/ 360 h 927"/>
                      <a:gd name="T80" fmla="*/ 403 w 513"/>
                      <a:gd name="T81" fmla="*/ 383 h 927"/>
                      <a:gd name="T82" fmla="*/ 390 w 513"/>
                      <a:gd name="T83" fmla="*/ 393 h 927"/>
                      <a:gd name="T84" fmla="*/ 375 w 513"/>
                      <a:gd name="T85" fmla="*/ 401 h 927"/>
                      <a:gd name="T86" fmla="*/ 360 w 513"/>
                      <a:gd name="T87" fmla="*/ 406 h 927"/>
                      <a:gd name="T88" fmla="*/ 352 w 513"/>
                      <a:gd name="T89" fmla="*/ 441 h 927"/>
                      <a:gd name="T90" fmla="*/ 417 w 513"/>
                      <a:gd name="T91" fmla="*/ 468 h 927"/>
                      <a:gd name="T92" fmla="*/ 468 w 513"/>
                      <a:gd name="T93" fmla="*/ 513 h 927"/>
                      <a:gd name="T94" fmla="*/ 501 w 513"/>
                      <a:gd name="T95" fmla="*/ 573 h 927"/>
                      <a:gd name="T96" fmla="*/ 513 w 513"/>
                      <a:gd name="T97" fmla="*/ 643 h 927"/>
                      <a:gd name="T98" fmla="*/ 302 w 513"/>
                      <a:gd name="T99" fmla="*/ 816 h 927"/>
                      <a:gd name="T100" fmla="*/ 59 w 513"/>
                      <a:gd name="T101" fmla="*/ 927 h 927"/>
                      <a:gd name="T102" fmla="*/ 49 w 513"/>
                      <a:gd name="T103" fmla="*/ 809 h 927"/>
                      <a:gd name="T104" fmla="*/ 30 w 513"/>
                      <a:gd name="T105" fmla="*/ 799 h 927"/>
                      <a:gd name="T106" fmla="*/ 14 w 513"/>
                      <a:gd name="T107" fmla="*/ 781 h 927"/>
                      <a:gd name="T108" fmla="*/ 2 w 513"/>
                      <a:gd name="T109" fmla="*/ 756 h 927"/>
                      <a:gd name="T110" fmla="*/ 2 w 513"/>
                      <a:gd name="T111" fmla="*/ 727 h 927"/>
                      <a:gd name="T112" fmla="*/ 14 w 513"/>
                      <a:gd name="T113" fmla="*/ 701 h 927"/>
                      <a:gd name="T114" fmla="*/ 30 w 513"/>
                      <a:gd name="T115" fmla="*/ 683 h 927"/>
                      <a:gd name="T116" fmla="*/ 49 w 513"/>
                      <a:gd name="T117" fmla="*/ 673 h 9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  <a:cxn ang="0">
                        <a:pos x="T112" y="T113"/>
                      </a:cxn>
                      <a:cxn ang="0">
                        <a:pos x="T114" y="T115"/>
                      </a:cxn>
                      <a:cxn ang="0">
                        <a:pos x="T116" y="T117"/>
                      </a:cxn>
                    </a:cxnLst>
                    <a:rect l="0" t="0" r="r" b="b"/>
                    <a:pathLst>
                      <a:path w="513" h="927">
                        <a:moveTo>
                          <a:pt x="59" y="671"/>
                        </a:moveTo>
                        <a:lnTo>
                          <a:pt x="59" y="624"/>
                        </a:lnTo>
                        <a:lnTo>
                          <a:pt x="95" y="624"/>
                        </a:lnTo>
                        <a:lnTo>
                          <a:pt x="99" y="606"/>
                        </a:lnTo>
                        <a:lnTo>
                          <a:pt x="102" y="589"/>
                        </a:lnTo>
                        <a:lnTo>
                          <a:pt x="107" y="571"/>
                        </a:lnTo>
                        <a:lnTo>
                          <a:pt x="114" y="554"/>
                        </a:lnTo>
                        <a:lnTo>
                          <a:pt x="122" y="539"/>
                        </a:lnTo>
                        <a:lnTo>
                          <a:pt x="132" y="523"/>
                        </a:lnTo>
                        <a:lnTo>
                          <a:pt x="144" y="509"/>
                        </a:lnTo>
                        <a:lnTo>
                          <a:pt x="155" y="496"/>
                        </a:lnTo>
                        <a:lnTo>
                          <a:pt x="170" y="483"/>
                        </a:lnTo>
                        <a:lnTo>
                          <a:pt x="187" y="471"/>
                        </a:lnTo>
                        <a:lnTo>
                          <a:pt x="205" y="460"/>
                        </a:lnTo>
                        <a:lnTo>
                          <a:pt x="223" y="451"/>
                        </a:lnTo>
                        <a:lnTo>
                          <a:pt x="243" y="445"/>
                        </a:lnTo>
                        <a:lnTo>
                          <a:pt x="263" y="440"/>
                        </a:lnTo>
                        <a:lnTo>
                          <a:pt x="283" y="436"/>
                        </a:lnTo>
                        <a:lnTo>
                          <a:pt x="303" y="435"/>
                        </a:lnTo>
                        <a:lnTo>
                          <a:pt x="305" y="435"/>
                        </a:lnTo>
                        <a:lnTo>
                          <a:pt x="307" y="435"/>
                        </a:lnTo>
                        <a:lnTo>
                          <a:pt x="308" y="436"/>
                        </a:lnTo>
                        <a:lnTo>
                          <a:pt x="310" y="436"/>
                        </a:lnTo>
                        <a:lnTo>
                          <a:pt x="310" y="410"/>
                        </a:lnTo>
                        <a:lnTo>
                          <a:pt x="300" y="408"/>
                        </a:lnTo>
                        <a:lnTo>
                          <a:pt x="292" y="406"/>
                        </a:lnTo>
                        <a:lnTo>
                          <a:pt x="283" y="403"/>
                        </a:lnTo>
                        <a:lnTo>
                          <a:pt x="275" y="398"/>
                        </a:lnTo>
                        <a:lnTo>
                          <a:pt x="267" y="395"/>
                        </a:lnTo>
                        <a:lnTo>
                          <a:pt x="260" y="388"/>
                        </a:lnTo>
                        <a:lnTo>
                          <a:pt x="252" y="383"/>
                        </a:lnTo>
                        <a:lnTo>
                          <a:pt x="245" y="376"/>
                        </a:lnTo>
                        <a:lnTo>
                          <a:pt x="233" y="361"/>
                        </a:lnTo>
                        <a:lnTo>
                          <a:pt x="223" y="345"/>
                        </a:lnTo>
                        <a:lnTo>
                          <a:pt x="215" y="328"/>
                        </a:lnTo>
                        <a:lnTo>
                          <a:pt x="212" y="310"/>
                        </a:lnTo>
                        <a:lnTo>
                          <a:pt x="167" y="295"/>
                        </a:lnTo>
                        <a:lnTo>
                          <a:pt x="213" y="98"/>
                        </a:lnTo>
                        <a:lnTo>
                          <a:pt x="208" y="87"/>
                        </a:lnTo>
                        <a:lnTo>
                          <a:pt x="202" y="72"/>
                        </a:lnTo>
                        <a:lnTo>
                          <a:pt x="198" y="57"/>
                        </a:lnTo>
                        <a:lnTo>
                          <a:pt x="197" y="40"/>
                        </a:lnTo>
                        <a:lnTo>
                          <a:pt x="198" y="32"/>
                        </a:lnTo>
                        <a:lnTo>
                          <a:pt x="202" y="23"/>
                        </a:lnTo>
                        <a:lnTo>
                          <a:pt x="207" y="18"/>
                        </a:lnTo>
                        <a:lnTo>
                          <a:pt x="213" y="14"/>
                        </a:lnTo>
                        <a:lnTo>
                          <a:pt x="220" y="10"/>
                        </a:lnTo>
                        <a:lnTo>
                          <a:pt x="227" y="9"/>
                        </a:lnTo>
                        <a:lnTo>
                          <a:pt x="235" y="7"/>
                        </a:lnTo>
                        <a:lnTo>
                          <a:pt x="243" y="7"/>
                        </a:lnTo>
                        <a:lnTo>
                          <a:pt x="253" y="9"/>
                        </a:lnTo>
                        <a:lnTo>
                          <a:pt x="263" y="12"/>
                        </a:lnTo>
                        <a:lnTo>
                          <a:pt x="273" y="15"/>
                        </a:lnTo>
                        <a:lnTo>
                          <a:pt x="285" y="20"/>
                        </a:lnTo>
                        <a:lnTo>
                          <a:pt x="287" y="22"/>
                        </a:lnTo>
                        <a:lnTo>
                          <a:pt x="288" y="22"/>
                        </a:lnTo>
                        <a:lnTo>
                          <a:pt x="290" y="22"/>
                        </a:lnTo>
                        <a:lnTo>
                          <a:pt x="290" y="22"/>
                        </a:lnTo>
                        <a:lnTo>
                          <a:pt x="292" y="20"/>
                        </a:lnTo>
                        <a:lnTo>
                          <a:pt x="293" y="20"/>
                        </a:lnTo>
                        <a:lnTo>
                          <a:pt x="293" y="18"/>
                        </a:lnTo>
                        <a:lnTo>
                          <a:pt x="295" y="18"/>
                        </a:lnTo>
                        <a:lnTo>
                          <a:pt x="302" y="12"/>
                        </a:lnTo>
                        <a:lnTo>
                          <a:pt x="310" y="7"/>
                        </a:lnTo>
                        <a:lnTo>
                          <a:pt x="320" y="2"/>
                        </a:lnTo>
                        <a:lnTo>
                          <a:pt x="335" y="0"/>
                        </a:lnTo>
                        <a:lnTo>
                          <a:pt x="367" y="2"/>
                        </a:lnTo>
                        <a:lnTo>
                          <a:pt x="392" y="9"/>
                        </a:lnTo>
                        <a:lnTo>
                          <a:pt x="412" y="17"/>
                        </a:lnTo>
                        <a:lnTo>
                          <a:pt x="425" y="25"/>
                        </a:lnTo>
                        <a:lnTo>
                          <a:pt x="433" y="35"/>
                        </a:lnTo>
                        <a:lnTo>
                          <a:pt x="440" y="45"/>
                        </a:lnTo>
                        <a:lnTo>
                          <a:pt x="443" y="52"/>
                        </a:lnTo>
                        <a:lnTo>
                          <a:pt x="443" y="55"/>
                        </a:lnTo>
                        <a:lnTo>
                          <a:pt x="443" y="57"/>
                        </a:lnTo>
                        <a:lnTo>
                          <a:pt x="443" y="58"/>
                        </a:lnTo>
                        <a:lnTo>
                          <a:pt x="443" y="295"/>
                        </a:lnTo>
                        <a:lnTo>
                          <a:pt x="441" y="318"/>
                        </a:lnTo>
                        <a:lnTo>
                          <a:pt x="435" y="340"/>
                        </a:lnTo>
                        <a:lnTo>
                          <a:pt x="425" y="360"/>
                        </a:lnTo>
                        <a:lnTo>
                          <a:pt x="410" y="376"/>
                        </a:lnTo>
                        <a:lnTo>
                          <a:pt x="403" y="383"/>
                        </a:lnTo>
                        <a:lnTo>
                          <a:pt x="397" y="388"/>
                        </a:lnTo>
                        <a:lnTo>
                          <a:pt x="390" y="393"/>
                        </a:lnTo>
                        <a:lnTo>
                          <a:pt x="383" y="396"/>
                        </a:lnTo>
                        <a:lnTo>
                          <a:pt x="375" y="401"/>
                        </a:lnTo>
                        <a:lnTo>
                          <a:pt x="368" y="405"/>
                        </a:lnTo>
                        <a:lnTo>
                          <a:pt x="360" y="406"/>
                        </a:lnTo>
                        <a:lnTo>
                          <a:pt x="352" y="408"/>
                        </a:lnTo>
                        <a:lnTo>
                          <a:pt x="352" y="441"/>
                        </a:lnTo>
                        <a:lnTo>
                          <a:pt x="385" y="453"/>
                        </a:lnTo>
                        <a:lnTo>
                          <a:pt x="417" y="468"/>
                        </a:lnTo>
                        <a:lnTo>
                          <a:pt x="443" y="488"/>
                        </a:lnTo>
                        <a:lnTo>
                          <a:pt x="468" y="513"/>
                        </a:lnTo>
                        <a:lnTo>
                          <a:pt x="486" y="541"/>
                        </a:lnTo>
                        <a:lnTo>
                          <a:pt x="501" y="573"/>
                        </a:lnTo>
                        <a:lnTo>
                          <a:pt x="510" y="606"/>
                        </a:lnTo>
                        <a:lnTo>
                          <a:pt x="513" y="643"/>
                        </a:lnTo>
                        <a:lnTo>
                          <a:pt x="513" y="911"/>
                        </a:lnTo>
                        <a:lnTo>
                          <a:pt x="302" y="816"/>
                        </a:lnTo>
                        <a:lnTo>
                          <a:pt x="302" y="927"/>
                        </a:lnTo>
                        <a:lnTo>
                          <a:pt x="59" y="927"/>
                        </a:lnTo>
                        <a:lnTo>
                          <a:pt x="59" y="812"/>
                        </a:lnTo>
                        <a:lnTo>
                          <a:pt x="49" y="809"/>
                        </a:lnTo>
                        <a:lnTo>
                          <a:pt x="39" y="804"/>
                        </a:lnTo>
                        <a:lnTo>
                          <a:pt x="30" y="799"/>
                        </a:lnTo>
                        <a:lnTo>
                          <a:pt x="22" y="792"/>
                        </a:lnTo>
                        <a:lnTo>
                          <a:pt x="14" y="781"/>
                        </a:lnTo>
                        <a:lnTo>
                          <a:pt x="7" y="769"/>
                        </a:lnTo>
                        <a:lnTo>
                          <a:pt x="2" y="756"/>
                        </a:lnTo>
                        <a:lnTo>
                          <a:pt x="0" y="741"/>
                        </a:lnTo>
                        <a:lnTo>
                          <a:pt x="2" y="727"/>
                        </a:lnTo>
                        <a:lnTo>
                          <a:pt x="7" y="714"/>
                        </a:lnTo>
                        <a:lnTo>
                          <a:pt x="14" y="701"/>
                        </a:lnTo>
                        <a:lnTo>
                          <a:pt x="22" y="689"/>
                        </a:lnTo>
                        <a:lnTo>
                          <a:pt x="30" y="683"/>
                        </a:lnTo>
                        <a:lnTo>
                          <a:pt x="39" y="678"/>
                        </a:lnTo>
                        <a:lnTo>
                          <a:pt x="49" y="673"/>
                        </a:lnTo>
                        <a:lnTo>
                          <a:pt x="59" y="671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4" name="Freeform 204"/>
                  <p:cNvSpPr>
                    <a:spLocks/>
                  </p:cNvSpPr>
                  <p:nvPr/>
                </p:nvSpPr>
                <p:spPr bwMode="auto">
                  <a:xfrm>
                    <a:off x="4047" y="1956"/>
                    <a:ext cx="188" cy="330"/>
                  </a:xfrm>
                  <a:custGeom>
                    <a:avLst/>
                    <a:gdLst>
                      <a:gd name="T0" fmla="*/ 188 w 188"/>
                      <a:gd name="T1" fmla="*/ 255 h 330"/>
                      <a:gd name="T2" fmla="*/ 188 w 188"/>
                      <a:gd name="T3" fmla="*/ 22 h 330"/>
                      <a:gd name="T4" fmla="*/ 187 w 188"/>
                      <a:gd name="T5" fmla="*/ 20 h 330"/>
                      <a:gd name="T6" fmla="*/ 185 w 188"/>
                      <a:gd name="T7" fmla="*/ 17 h 330"/>
                      <a:gd name="T8" fmla="*/ 180 w 188"/>
                      <a:gd name="T9" fmla="*/ 13 h 330"/>
                      <a:gd name="T10" fmla="*/ 173 w 188"/>
                      <a:gd name="T11" fmla="*/ 10 h 330"/>
                      <a:gd name="T12" fmla="*/ 165 w 188"/>
                      <a:gd name="T13" fmla="*/ 7 h 330"/>
                      <a:gd name="T14" fmla="*/ 153 w 188"/>
                      <a:gd name="T15" fmla="*/ 3 h 330"/>
                      <a:gd name="T16" fmla="*/ 138 w 188"/>
                      <a:gd name="T17" fmla="*/ 0 h 330"/>
                      <a:gd name="T18" fmla="*/ 120 w 188"/>
                      <a:gd name="T19" fmla="*/ 0 h 330"/>
                      <a:gd name="T20" fmla="*/ 117 w 188"/>
                      <a:gd name="T21" fmla="*/ 0 h 330"/>
                      <a:gd name="T22" fmla="*/ 115 w 188"/>
                      <a:gd name="T23" fmla="*/ 2 h 330"/>
                      <a:gd name="T24" fmla="*/ 112 w 188"/>
                      <a:gd name="T25" fmla="*/ 3 h 330"/>
                      <a:gd name="T26" fmla="*/ 108 w 188"/>
                      <a:gd name="T27" fmla="*/ 7 h 330"/>
                      <a:gd name="T28" fmla="*/ 105 w 188"/>
                      <a:gd name="T29" fmla="*/ 10 h 330"/>
                      <a:gd name="T30" fmla="*/ 100 w 188"/>
                      <a:gd name="T31" fmla="*/ 13 h 330"/>
                      <a:gd name="T32" fmla="*/ 95 w 188"/>
                      <a:gd name="T33" fmla="*/ 17 h 330"/>
                      <a:gd name="T34" fmla="*/ 90 w 188"/>
                      <a:gd name="T35" fmla="*/ 20 h 330"/>
                      <a:gd name="T36" fmla="*/ 82 w 188"/>
                      <a:gd name="T37" fmla="*/ 22 h 330"/>
                      <a:gd name="T38" fmla="*/ 73 w 188"/>
                      <a:gd name="T39" fmla="*/ 22 h 330"/>
                      <a:gd name="T40" fmla="*/ 65 w 188"/>
                      <a:gd name="T41" fmla="*/ 20 h 330"/>
                      <a:gd name="T42" fmla="*/ 53 w 188"/>
                      <a:gd name="T43" fmla="*/ 17 h 330"/>
                      <a:gd name="T44" fmla="*/ 43 w 188"/>
                      <a:gd name="T45" fmla="*/ 13 h 330"/>
                      <a:gd name="T46" fmla="*/ 35 w 188"/>
                      <a:gd name="T47" fmla="*/ 10 h 330"/>
                      <a:gd name="T48" fmla="*/ 28 w 188"/>
                      <a:gd name="T49" fmla="*/ 8 h 330"/>
                      <a:gd name="T50" fmla="*/ 23 w 188"/>
                      <a:gd name="T51" fmla="*/ 8 h 330"/>
                      <a:gd name="T52" fmla="*/ 25 w 188"/>
                      <a:gd name="T53" fmla="*/ 17 h 330"/>
                      <a:gd name="T54" fmla="*/ 28 w 188"/>
                      <a:gd name="T55" fmla="*/ 25 h 330"/>
                      <a:gd name="T56" fmla="*/ 32 w 188"/>
                      <a:gd name="T57" fmla="*/ 33 h 330"/>
                      <a:gd name="T58" fmla="*/ 37 w 188"/>
                      <a:gd name="T59" fmla="*/ 42 h 330"/>
                      <a:gd name="T60" fmla="*/ 42 w 188"/>
                      <a:gd name="T61" fmla="*/ 50 h 330"/>
                      <a:gd name="T62" fmla="*/ 0 w 188"/>
                      <a:gd name="T63" fmla="*/ 228 h 330"/>
                      <a:gd name="T64" fmla="*/ 37 w 188"/>
                      <a:gd name="T65" fmla="*/ 240 h 330"/>
                      <a:gd name="T66" fmla="*/ 37 w 188"/>
                      <a:gd name="T67" fmla="*/ 255 h 330"/>
                      <a:gd name="T68" fmla="*/ 38 w 188"/>
                      <a:gd name="T69" fmla="*/ 270 h 330"/>
                      <a:gd name="T70" fmla="*/ 43 w 188"/>
                      <a:gd name="T71" fmla="*/ 285 h 330"/>
                      <a:gd name="T72" fmla="*/ 50 w 188"/>
                      <a:gd name="T73" fmla="*/ 296 h 330"/>
                      <a:gd name="T74" fmla="*/ 58 w 188"/>
                      <a:gd name="T75" fmla="*/ 308 h 330"/>
                      <a:gd name="T76" fmla="*/ 70 w 188"/>
                      <a:gd name="T77" fmla="*/ 316 h 330"/>
                      <a:gd name="T78" fmla="*/ 82 w 188"/>
                      <a:gd name="T79" fmla="*/ 323 h 330"/>
                      <a:gd name="T80" fmla="*/ 97 w 188"/>
                      <a:gd name="T81" fmla="*/ 328 h 330"/>
                      <a:gd name="T82" fmla="*/ 112 w 188"/>
                      <a:gd name="T83" fmla="*/ 330 h 330"/>
                      <a:gd name="T84" fmla="*/ 120 w 188"/>
                      <a:gd name="T85" fmla="*/ 330 h 330"/>
                      <a:gd name="T86" fmla="*/ 127 w 188"/>
                      <a:gd name="T87" fmla="*/ 328 h 330"/>
                      <a:gd name="T88" fmla="*/ 135 w 188"/>
                      <a:gd name="T89" fmla="*/ 326 h 330"/>
                      <a:gd name="T90" fmla="*/ 142 w 188"/>
                      <a:gd name="T91" fmla="*/ 323 h 330"/>
                      <a:gd name="T92" fmla="*/ 148 w 188"/>
                      <a:gd name="T93" fmla="*/ 321 h 330"/>
                      <a:gd name="T94" fmla="*/ 155 w 188"/>
                      <a:gd name="T95" fmla="*/ 316 h 330"/>
                      <a:gd name="T96" fmla="*/ 162 w 188"/>
                      <a:gd name="T97" fmla="*/ 313 h 330"/>
                      <a:gd name="T98" fmla="*/ 167 w 188"/>
                      <a:gd name="T99" fmla="*/ 308 h 330"/>
                      <a:gd name="T100" fmla="*/ 175 w 188"/>
                      <a:gd name="T101" fmla="*/ 296 h 330"/>
                      <a:gd name="T102" fmla="*/ 183 w 188"/>
                      <a:gd name="T103" fmla="*/ 283 h 330"/>
                      <a:gd name="T104" fmla="*/ 187 w 188"/>
                      <a:gd name="T105" fmla="*/ 270 h 330"/>
                      <a:gd name="T106" fmla="*/ 188 w 188"/>
                      <a:gd name="T107" fmla="*/ 255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8" h="330">
                        <a:moveTo>
                          <a:pt x="188" y="255"/>
                        </a:moveTo>
                        <a:lnTo>
                          <a:pt x="188" y="22"/>
                        </a:lnTo>
                        <a:lnTo>
                          <a:pt x="187" y="20"/>
                        </a:lnTo>
                        <a:lnTo>
                          <a:pt x="185" y="17"/>
                        </a:lnTo>
                        <a:lnTo>
                          <a:pt x="180" y="13"/>
                        </a:lnTo>
                        <a:lnTo>
                          <a:pt x="173" y="10"/>
                        </a:lnTo>
                        <a:lnTo>
                          <a:pt x="165" y="7"/>
                        </a:lnTo>
                        <a:lnTo>
                          <a:pt x="153" y="3"/>
                        </a:lnTo>
                        <a:lnTo>
                          <a:pt x="138" y="0"/>
                        </a:lnTo>
                        <a:lnTo>
                          <a:pt x="120" y="0"/>
                        </a:lnTo>
                        <a:lnTo>
                          <a:pt x="117" y="0"/>
                        </a:lnTo>
                        <a:lnTo>
                          <a:pt x="115" y="2"/>
                        </a:lnTo>
                        <a:lnTo>
                          <a:pt x="112" y="3"/>
                        </a:lnTo>
                        <a:lnTo>
                          <a:pt x="108" y="7"/>
                        </a:lnTo>
                        <a:lnTo>
                          <a:pt x="105" y="10"/>
                        </a:lnTo>
                        <a:lnTo>
                          <a:pt x="100" y="13"/>
                        </a:lnTo>
                        <a:lnTo>
                          <a:pt x="95" y="17"/>
                        </a:lnTo>
                        <a:lnTo>
                          <a:pt x="90" y="20"/>
                        </a:lnTo>
                        <a:lnTo>
                          <a:pt x="82" y="22"/>
                        </a:lnTo>
                        <a:lnTo>
                          <a:pt x="73" y="22"/>
                        </a:lnTo>
                        <a:lnTo>
                          <a:pt x="65" y="20"/>
                        </a:lnTo>
                        <a:lnTo>
                          <a:pt x="53" y="17"/>
                        </a:lnTo>
                        <a:lnTo>
                          <a:pt x="43" y="13"/>
                        </a:lnTo>
                        <a:lnTo>
                          <a:pt x="35" y="10"/>
                        </a:lnTo>
                        <a:lnTo>
                          <a:pt x="28" y="8"/>
                        </a:lnTo>
                        <a:lnTo>
                          <a:pt x="23" y="8"/>
                        </a:lnTo>
                        <a:lnTo>
                          <a:pt x="25" y="17"/>
                        </a:lnTo>
                        <a:lnTo>
                          <a:pt x="28" y="25"/>
                        </a:lnTo>
                        <a:lnTo>
                          <a:pt x="32" y="33"/>
                        </a:lnTo>
                        <a:lnTo>
                          <a:pt x="37" y="42"/>
                        </a:lnTo>
                        <a:lnTo>
                          <a:pt x="42" y="50"/>
                        </a:lnTo>
                        <a:lnTo>
                          <a:pt x="0" y="228"/>
                        </a:lnTo>
                        <a:lnTo>
                          <a:pt x="37" y="240"/>
                        </a:lnTo>
                        <a:lnTo>
                          <a:pt x="37" y="255"/>
                        </a:lnTo>
                        <a:lnTo>
                          <a:pt x="38" y="270"/>
                        </a:lnTo>
                        <a:lnTo>
                          <a:pt x="43" y="285"/>
                        </a:lnTo>
                        <a:lnTo>
                          <a:pt x="50" y="296"/>
                        </a:lnTo>
                        <a:lnTo>
                          <a:pt x="58" y="308"/>
                        </a:lnTo>
                        <a:lnTo>
                          <a:pt x="70" y="316"/>
                        </a:lnTo>
                        <a:lnTo>
                          <a:pt x="82" y="323"/>
                        </a:lnTo>
                        <a:lnTo>
                          <a:pt x="97" y="328"/>
                        </a:lnTo>
                        <a:lnTo>
                          <a:pt x="112" y="330"/>
                        </a:lnTo>
                        <a:lnTo>
                          <a:pt x="120" y="330"/>
                        </a:lnTo>
                        <a:lnTo>
                          <a:pt x="127" y="328"/>
                        </a:lnTo>
                        <a:lnTo>
                          <a:pt x="135" y="326"/>
                        </a:lnTo>
                        <a:lnTo>
                          <a:pt x="142" y="323"/>
                        </a:lnTo>
                        <a:lnTo>
                          <a:pt x="148" y="321"/>
                        </a:lnTo>
                        <a:lnTo>
                          <a:pt x="155" y="316"/>
                        </a:lnTo>
                        <a:lnTo>
                          <a:pt x="162" y="313"/>
                        </a:lnTo>
                        <a:lnTo>
                          <a:pt x="167" y="308"/>
                        </a:lnTo>
                        <a:lnTo>
                          <a:pt x="175" y="296"/>
                        </a:lnTo>
                        <a:lnTo>
                          <a:pt x="183" y="283"/>
                        </a:lnTo>
                        <a:lnTo>
                          <a:pt x="187" y="270"/>
                        </a:lnTo>
                        <a:lnTo>
                          <a:pt x="188" y="255"/>
                        </a:lnTo>
                        <a:close/>
                      </a:path>
                    </a:pathLst>
                  </a:custGeom>
                  <a:solidFill>
                    <a:srgbClr val="BF3D6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5" name="Freeform 205"/>
                  <p:cNvSpPr>
                    <a:spLocks/>
                  </p:cNvSpPr>
                  <p:nvPr/>
                </p:nvSpPr>
                <p:spPr bwMode="auto">
                  <a:xfrm>
                    <a:off x="4050" y="1958"/>
                    <a:ext cx="184" cy="324"/>
                  </a:xfrm>
                  <a:custGeom>
                    <a:avLst/>
                    <a:gdLst>
                      <a:gd name="T0" fmla="*/ 184 w 184"/>
                      <a:gd name="T1" fmla="*/ 249 h 324"/>
                      <a:gd name="T2" fmla="*/ 184 w 184"/>
                      <a:gd name="T3" fmla="*/ 21 h 324"/>
                      <a:gd name="T4" fmla="*/ 182 w 184"/>
                      <a:gd name="T5" fmla="*/ 20 h 324"/>
                      <a:gd name="T6" fmla="*/ 180 w 184"/>
                      <a:gd name="T7" fmla="*/ 16 h 324"/>
                      <a:gd name="T8" fmla="*/ 175 w 184"/>
                      <a:gd name="T9" fmla="*/ 13 h 324"/>
                      <a:gd name="T10" fmla="*/ 170 w 184"/>
                      <a:gd name="T11" fmla="*/ 10 h 324"/>
                      <a:gd name="T12" fmla="*/ 160 w 184"/>
                      <a:gd name="T13" fmla="*/ 6 h 324"/>
                      <a:gd name="T14" fmla="*/ 150 w 184"/>
                      <a:gd name="T15" fmla="*/ 3 h 324"/>
                      <a:gd name="T16" fmla="*/ 135 w 184"/>
                      <a:gd name="T17" fmla="*/ 0 h 324"/>
                      <a:gd name="T18" fmla="*/ 117 w 184"/>
                      <a:gd name="T19" fmla="*/ 0 h 324"/>
                      <a:gd name="T20" fmla="*/ 114 w 184"/>
                      <a:gd name="T21" fmla="*/ 0 h 324"/>
                      <a:gd name="T22" fmla="*/ 112 w 184"/>
                      <a:gd name="T23" fmla="*/ 1 h 324"/>
                      <a:gd name="T24" fmla="*/ 109 w 184"/>
                      <a:gd name="T25" fmla="*/ 3 h 324"/>
                      <a:gd name="T26" fmla="*/ 105 w 184"/>
                      <a:gd name="T27" fmla="*/ 6 h 324"/>
                      <a:gd name="T28" fmla="*/ 102 w 184"/>
                      <a:gd name="T29" fmla="*/ 10 h 324"/>
                      <a:gd name="T30" fmla="*/ 99 w 184"/>
                      <a:gd name="T31" fmla="*/ 13 h 324"/>
                      <a:gd name="T32" fmla="*/ 94 w 184"/>
                      <a:gd name="T33" fmla="*/ 16 h 324"/>
                      <a:gd name="T34" fmla="*/ 87 w 184"/>
                      <a:gd name="T35" fmla="*/ 20 h 324"/>
                      <a:gd name="T36" fmla="*/ 80 w 184"/>
                      <a:gd name="T37" fmla="*/ 21 h 324"/>
                      <a:gd name="T38" fmla="*/ 72 w 184"/>
                      <a:gd name="T39" fmla="*/ 21 h 324"/>
                      <a:gd name="T40" fmla="*/ 62 w 184"/>
                      <a:gd name="T41" fmla="*/ 20 h 324"/>
                      <a:gd name="T42" fmla="*/ 52 w 184"/>
                      <a:gd name="T43" fmla="*/ 16 h 324"/>
                      <a:gd name="T44" fmla="*/ 42 w 184"/>
                      <a:gd name="T45" fmla="*/ 13 h 324"/>
                      <a:gd name="T46" fmla="*/ 34 w 184"/>
                      <a:gd name="T47" fmla="*/ 10 h 324"/>
                      <a:gd name="T48" fmla="*/ 27 w 184"/>
                      <a:gd name="T49" fmla="*/ 8 h 324"/>
                      <a:gd name="T50" fmla="*/ 22 w 184"/>
                      <a:gd name="T51" fmla="*/ 8 h 324"/>
                      <a:gd name="T52" fmla="*/ 24 w 184"/>
                      <a:gd name="T53" fmla="*/ 15 h 324"/>
                      <a:gd name="T54" fmla="*/ 27 w 184"/>
                      <a:gd name="T55" fmla="*/ 25 h 324"/>
                      <a:gd name="T56" fmla="*/ 30 w 184"/>
                      <a:gd name="T57" fmla="*/ 33 h 324"/>
                      <a:gd name="T58" fmla="*/ 35 w 184"/>
                      <a:gd name="T59" fmla="*/ 41 h 324"/>
                      <a:gd name="T60" fmla="*/ 40 w 184"/>
                      <a:gd name="T61" fmla="*/ 48 h 324"/>
                      <a:gd name="T62" fmla="*/ 0 w 184"/>
                      <a:gd name="T63" fmla="*/ 224 h 324"/>
                      <a:gd name="T64" fmla="*/ 35 w 184"/>
                      <a:gd name="T65" fmla="*/ 236 h 324"/>
                      <a:gd name="T66" fmla="*/ 35 w 184"/>
                      <a:gd name="T67" fmla="*/ 249 h 324"/>
                      <a:gd name="T68" fmla="*/ 37 w 184"/>
                      <a:gd name="T69" fmla="*/ 264 h 324"/>
                      <a:gd name="T70" fmla="*/ 42 w 184"/>
                      <a:gd name="T71" fmla="*/ 279 h 324"/>
                      <a:gd name="T72" fmla="*/ 49 w 184"/>
                      <a:gd name="T73" fmla="*/ 291 h 324"/>
                      <a:gd name="T74" fmla="*/ 57 w 184"/>
                      <a:gd name="T75" fmla="*/ 303 h 324"/>
                      <a:gd name="T76" fmla="*/ 69 w 184"/>
                      <a:gd name="T77" fmla="*/ 311 h 324"/>
                      <a:gd name="T78" fmla="*/ 80 w 184"/>
                      <a:gd name="T79" fmla="*/ 318 h 324"/>
                      <a:gd name="T80" fmla="*/ 95 w 184"/>
                      <a:gd name="T81" fmla="*/ 323 h 324"/>
                      <a:gd name="T82" fmla="*/ 110 w 184"/>
                      <a:gd name="T83" fmla="*/ 324 h 324"/>
                      <a:gd name="T84" fmla="*/ 117 w 184"/>
                      <a:gd name="T85" fmla="*/ 324 h 324"/>
                      <a:gd name="T86" fmla="*/ 125 w 184"/>
                      <a:gd name="T87" fmla="*/ 323 h 324"/>
                      <a:gd name="T88" fmla="*/ 132 w 184"/>
                      <a:gd name="T89" fmla="*/ 321 h 324"/>
                      <a:gd name="T90" fmla="*/ 139 w 184"/>
                      <a:gd name="T91" fmla="*/ 318 h 324"/>
                      <a:gd name="T92" fmla="*/ 145 w 184"/>
                      <a:gd name="T93" fmla="*/ 316 h 324"/>
                      <a:gd name="T94" fmla="*/ 150 w 184"/>
                      <a:gd name="T95" fmla="*/ 311 h 324"/>
                      <a:gd name="T96" fmla="*/ 157 w 184"/>
                      <a:gd name="T97" fmla="*/ 308 h 324"/>
                      <a:gd name="T98" fmla="*/ 162 w 184"/>
                      <a:gd name="T99" fmla="*/ 303 h 324"/>
                      <a:gd name="T100" fmla="*/ 172 w 184"/>
                      <a:gd name="T101" fmla="*/ 291 h 324"/>
                      <a:gd name="T102" fmla="*/ 179 w 184"/>
                      <a:gd name="T103" fmla="*/ 278 h 324"/>
                      <a:gd name="T104" fmla="*/ 182 w 184"/>
                      <a:gd name="T105" fmla="*/ 264 h 324"/>
                      <a:gd name="T106" fmla="*/ 184 w 184"/>
                      <a:gd name="T107" fmla="*/ 249 h 3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4" h="324">
                        <a:moveTo>
                          <a:pt x="184" y="249"/>
                        </a:moveTo>
                        <a:lnTo>
                          <a:pt x="184" y="21"/>
                        </a:lnTo>
                        <a:lnTo>
                          <a:pt x="182" y="20"/>
                        </a:lnTo>
                        <a:lnTo>
                          <a:pt x="180" y="16"/>
                        </a:lnTo>
                        <a:lnTo>
                          <a:pt x="175" y="13"/>
                        </a:lnTo>
                        <a:lnTo>
                          <a:pt x="170" y="10"/>
                        </a:lnTo>
                        <a:lnTo>
                          <a:pt x="160" y="6"/>
                        </a:lnTo>
                        <a:lnTo>
                          <a:pt x="150" y="3"/>
                        </a:lnTo>
                        <a:lnTo>
                          <a:pt x="135" y="0"/>
                        </a:lnTo>
                        <a:lnTo>
                          <a:pt x="117" y="0"/>
                        </a:lnTo>
                        <a:lnTo>
                          <a:pt x="114" y="0"/>
                        </a:lnTo>
                        <a:lnTo>
                          <a:pt x="112" y="1"/>
                        </a:lnTo>
                        <a:lnTo>
                          <a:pt x="109" y="3"/>
                        </a:lnTo>
                        <a:lnTo>
                          <a:pt x="105" y="6"/>
                        </a:lnTo>
                        <a:lnTo>
                          <a:pt x="102" y="10"/>
                        </a:lnTo>
                        <a:lnTo>
                          <a:pt x="99" y="13"/>
                        </a:lnTo>
                        <a:lnTo>
                          <a:pt x="94" y="16"/>
                        </a:lnTo>
                        <a:lnTo>
                          <a:pt x="87" y="20"/>
                        </a:lnTo>
                        <a:lnTo>
                          <a:pt x="80" y="21"/>
                        </a:lnTo>
                        <a:lnTo>
                          <a:pt x="72" y="21"/>
                        </a:lnTo>
                        <a:lnTo>
                          <a:pt x="62" y="20"/>
                        </a:lnTo>
                        <a:lnTo>
                          <a:pt x="52" y="16"/>
                        </a:lnTo>
                        <a:lnTo>
                          <a:pt x="42" y="13"/>
                        </a:lnTo>
                        <a:lnTo>
                          <a:pt x="34" y="10"/>
                        </a:lnTo>
                        <a:lnTo>
                          <a:pt x="27" y="8"/>
                        </a:lnTo>
                        <a:lnTo>
                          <a:pt x="22" y="8"/>
                        </a:lnTo>
                        <a:lnTo>
                          <a:pt x="24" y="15"/>
                        </a:lnTo>
                        <a:lnTo>
                          <a:pt x="27" y="25"/>
                        </a:lnTo>
                        <a:lnTo>
                          <a:pt x="30" y="33"/>
                        </a:lnTo>
                        <a:lnTo>
                          <a:pt x="35" y="41"/>
                        </a:lnTo>
                        <a:lnTo>
                          <a:pt x="40" y="48"/>
                        </a:lnTo>
                        <a:lnTo>
                          <a:pt x="0" y="224"/>
                        </a:lnTo>
                        <a:lnTo>
                          <a:pt x="35" y="236"/>
                        </a:lnTo>
                        <a:lnTo>
                          <a:pt x="35" y="249"/>
                        </a:lnTo>
                        <a:lnTo>
                          <a:pt x="37" y="264"/>
                        </a:lnTo>
                        <a:lnTo>
                          <a:pt x="42" y="279"/>
                        </a:lnTo>
                        <a:lnTo>
                          <a:pt x="49" y="291"/>
                        </a:lnTo>
                        <a:lnTo>
                          <a:pt x="57" y="303"/>
                        </a:lnTo>
                        <a:lnTo>
                          <a:pt x="69" y="311"/>
                        </a:lnTo>
                        <a:lnTo>
                          <a:pt x="80" y="318"/>
                        </a:lnTo>
                        <a:lnTo>
                          <a:pt x="95" y="323"/>
                        </a:lnTo>
                        <a:lnTo>
                          <a:pt x="110" y="324"/>
                        </a:lnTo>
                        <a:lnTo>
                          <a:pt x="117" y="324"/>
                        </a:lnTo>
                        <a:lnTo>
                          <a:pt x="125" y="323"/>
                        </a:lnTo>
                        <a:lnTo>
                          <a:pt x="132" y="321"/>
                        </a:lnTo>
                        <a:lnTo>
                          <a:pt x="139" y="318"/>
                        </a:lnTo>
                        <a:lnTo>
                          <a:pt x="145" y="316"/>
                        </a:lnTo>
                        <a:lnTo>
                          <a:pt x="150" y="311"/>
                        </a:lnTo>
                        <a:lnTo>
                          <a:pt x="157" y="308"/>
                        </a:lnTo>
                        <a:lnTo>
                          <a:pt x="162" y="303"/>
                        </a:lnTo>
                        <a:lnTo>
                          <a:pt x="172" y="291"/>
                        </a:lnTo>
                        <a:lnTo>
                          <a:pt x="179" y="278"/>
                        </a:lnTo>
                        <a:lnTo>
                          <a:pt x="182" y="264"/>
                        </a:lnTo>
                        <a:lnTo>
                          <a:pt x="184" y="249"/>
                        </a:lnTo>
                        <a:close/>
                      </a:path>
                    </a:pathLst>
                  </a:custGeom>
                  <a:solidFill>
                    <a:srgbClr val="C64C7A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6" name="Freeform 206"/>
                  <p:cNvSpPr>
                    <a:spLocks/>
                  </p:cNvSpPr>
                  <p:nvPr/>
                </p:nvSpPr>
                <p:spPr bwMode="auto">
                  <a:xfrm>
                    <a:off x="4052" y="1959"/>
                    <a:ext cx="182" cy="320"/>
                  </a:xfrm>
                  <a:custGeom>
                    <a:avLst/>
                    <a:gdLst>
                      <a:gd name="T0" fmla="*/ 182 w 182"/>
                      <a:gd name="T1" fmla="*/ 247 h 320"/>
                      <a:gd name="T2" fmla="*/ 182 w 182"/>
                      <a:gd name="T3" fmla="*/ 22 h 320"/>
                      <a:gd name="T4" fmla="*/ 180 w 182"/>
                      <a:gd name="T5" fmla="*/ 20 h 320"/>
                      <a:gd name="T6" fmla="*/ 178 w 182"/>
                      <a:gd name="T7" fmla="*/ 17 h 320"/>
                      <a:gd name="T8" fmla="*/ 173 w 182"/>
                      <a:gd name="T9" fmla="*/ 14 h 320"/>
                      <a:gd name="T10" fmla="*/ 168 w 182"/>
                      <a:gd name="T11" fmla="*/ 10 h 320"/>
                      <a:gd name="T12" fmla="*/ 160 w 182"/>
                      <a:gd name="T13" fmla="*/ 7 h 320"/>
                      <a:gd name="T14" fmla="*/ 148 w 182"/>
                      <a:gd name="T15" fmla="*/ 4 h 320"/>
                      <a:gd name="T16" fmla="*/ 135 w 182"/>
                      <a:gd name="T17" fmla="*/ 0 h 320"/>
                      <a:gd name="T18" fmla="*/ 117 w 182"/>
                      <a:gd name="T19" fmla="*/ 0 h 320"/>
                      <a:gd name="T20" fmla="*/ 113 w 182"/>
                      <a:gd name="T21" fmla="*/ 0 h 320"/>
                      <a:gd name="T22" fmla="*/ 112 w 182"/>
                      <a:gd name="T23" fmla="*/ 2 h 320"/>
                      <a:gd name="T24" fmla="*/ 108 w 182"/>
                      <a:gd name="T25" fmla="*/ 4 h 320"/>
                      <a:gd name="T26" fmla="*/ 105 w 182"/>
                      <a:gd name="T27" fmla="*/ 7 h 320"/>
                      <a:gd name="T28" fmla="*/ 102 w 182"/>
                      <a:gd name="T29" fmla="*/ 10 h 320"/>
                      <a:gd name="T30" fmla="*/ 97 w 182"/>
                      <a:gd name="T31" fmla="*/ 14 h 320"/>
                      <a:gd name="T32" fmla="*/ 92 w 182"/>
                      <a:gd name="T33" fmla="*/ 17 h 320"/>
                      <a:gd name="T34" fmla="*/ 87 w 182"/>
                      <a:gd name="T35" fmla="*/ 19 h 320"/>
                      <a:gd name="T36" fmla="*/ 80 w 182"/>
                      <a:gd name="T37" fmla="*/ 20 h 320"/>
                      <a:gd name="T38" fmla="*/ 72 w 182"/>
                      <a:gd name="T39" fmla="*/ 22 h 320"/>
                      <a:gd name="T40" fmla="*/ 62 w 182"/>
                      <a:gd name="T41" fmla="*/ 20 h 320"/>
                      <a:gd name="T42" fmla="*/ 52 w 182"/>
                      <a:gd name="T43" fmla="*/ 17 h 320"/>
                      <a:gd name="T44" fmla="*/ 42 w 182"/>
                      <a:gd name="T45" fmla="*/ 14 h 320"/>
                      <a:gd name="T46" fmla="*/ 33 w 182"/>
                      <a:gd name="T47" fmla="*/ 10 h 320"/>
                      <a:gd name="T48" fmla="*/ 27 w 182"/>
                      <a:gd name="T49" fmla="*/ 9 h 320"/>
                      <a:gd name="T50" fmla="*/ 22 w 182"/>
                      <a:gd name="T51" fmla="*/ 9 h 320"/>
                      <a:gd name="T52" fmla="*/ 23 w 182"/>
                      <a:gd name="T53" fmla="*/ 15 h 320"/>
                      <a:gd name="T54" fmla="*/ 27 w 182"/>
                      <a:gd name="T55" fmla="*/ 24 h 320"/>
                      <a:gd name="T56" fmla="*/ 30 w 182"/>
                      <a:gd name="T57" fmla="*/ 34 h 320"/>
                      <a:gd name="T58" fmla="*/ 35 w 182"/>
                      <a:gd name="T59" fmla="*/ 40 h 320"/>
                      <a:gd name="T60" fmla="*/ 40 w 182"/>
                      <a:gd name="T61" fmla="*/ 49 h 320"/>
                      <a:gd name="T62" fmla="*/ 0 w 182"/>
                      <a:gd name="T63" fmla="*/ 220 h 320"/>
                      <a:gd name="T64" fmla="*/ 35 w 182"/>
                      <a:gd name="T65" fmla="*/ 232 h 320"/>
                      <a:gd name="T66" fmla="*/ 35 w 182"/>
                      <a:gd name="T67" fmla="*/ 247 h 320"/>
                      <a:gd name="T68" fmla="*/ 37 w 182"/>
                      <a:gd name="T69" fmla="*/ 262 h 320"/>
                      <a:gd name="T70" fmla="*/ 42 w 182"/>
                      <a:gd name="T71" fmla="*/ 275 h 320"/>
                      <a:gd name="T72" fmla="*/ 48 w 182"/>
                      <a:gd name="T73" fmla="*/ 287 h 320"/>
                      <a:gd name="T74" fmla="*/ 57 w 182"/>
                      <a:gd name="T75" fmla="*/ 298 h 320"/>
                      <a:gd name="T76" fmla="*/ 68 w 182"/>
                      <a:gd name="T77" fmla="*/ 307 h 320"/>
                      <a:gd name="T78" fmla="*/ 80 w 182"/>
                      <a:gd name="T79" fmla="*/ 313 h 320"/>
                      <a:gd name="T80" fmla="*/ 93 w 182"/>
                      <a:gd name="T81" fmla="*/ 318 h 320"/>
                      <a:gd name="T82" fmla="*/ 108 w 182"/>
                      <a:gd name="T83" fmla="*/ 320 h 320"/>
                      <a:gd name="T84" fmla="*/ 115 w 182"/>
                      <a:gd name="T85" fmla="*/ 320 h 320"/>
                      <a:gd name="T86" fmla="*/ 123 w 182"/>
                      <a:gd name="T87" fmla="*/ 318 h 320"/>
                      <a:gd name="T88" fmla="*/ 130 w 182"/>
                      <a:gd name="T89" fmla="*/ 317 h 320"/>
                      <a:gd name="T90" fmla="*/ 137 w 182"/>
                      <a:gd name="T91" fmla="*/ 313 h 320"/>
                      <a:gd name="T92" fmla="*/ 143 w 182"/>
                      <a:gd name="T93" fmla="*/ 312 h 320"/>
                      <a:gd name="T94" fmla="*/ 148 w 182"/>
                      <a:gd name="T95" fmla="*/ 307 h 320"/>
                      <a:gd name="T96" fmla="*/ 155 w 182"/>
                      <a:gd name="T97" fmla="*/ 303 h 320"/>
                      <a:gd name="T98" fmla="*/ 160 w 182"/>
                      <a:gd name="T99" fmla="*/ 298 h 320"/>
                      <a:gd name="T100" fmla="*/ 168 w 182"/>
                      <a:gd name="T101" fmla="*/ 287 h 320"/>
                      <a:gd name="T102" fmla="*/ 177 w 182"/>
                      <a:gd name="T103" fmla="*/ 275 h 320"/>
                      <a:gd name="T104" fmla="*/ 180 w 182"/>
                      <a:gd name="T105" fmla="*/ 262 h 320"/>
                      <a:gd name="T106" fmla="*/ 182 w 182"/>
                      <a:gd name="T107" fmla="*/ 247 h 3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82" h="320">
                        <a:moveTo>
                          <a:pt x="182" y="247"/>
                        </a:moveTo>
                        <a:lnTo>
                          <a:pt x="182" y="22"/>
                        </a:lnTo>
                        <a:lnTo>
                          <a:pt x="180" y="20"/>
                        </a:lnTo>
                        <a:lnTo>
                          <a:pt x="178" y="17"/>
                        </a:lnTo>
                        <a:lnTo>
                          <a:pt x="173" y="14"/>
                        </a:lnTo>
                        <a:lnTo>
                          <a:pt x="168" y="10"/>
                        </a:lnTo>
                        <a:lnTo>
                          <a:pt x="160" y="7"/>
                        </a:lnTo>
                        <a:lnTo>
                          <a:pt x="148" y="4"/>
                        </a:lnTo>
                        <a:lnTo>
                          <a:pt x="135" y="0"/>
                        </a:lnTo>
                        <a:lnTo>
                          <a:pt x="117" y="0"/>
                        </a:lnTo>
                        <a:lnTo>
                          <a:pt x="113" y="0"/>
                        </a:lnTo>
                        <a:lnTo>
                          <a:pt x="112" y="2"/>
                        </a:lnTo>
                        <a:lnTo>
                          <a:pt x="108" y="4"/>
                        </a:lnTo>
                        <a:lnTo>
                          <a:pt x="105" y="7"/>
                        </a:lnTo>
                        <a:lnTo>
                          <a:pt x="102" y="10"/>
                        </a:lnTo>
                        <a:lnTo>
                          <a:pt x="97" y="14"/>
                        </a:lnTo>
                        <a:lnTo>
                          <a:pt x="92" y="17"/>
                        </a:lnTo>
                        <a:lnTo>
                          <a:pt x="87" y="19"/>
                        </a:lnTo>
                        <a:lnTo>
                          <a:pt x="80" y="20"/>
                        </a:lnTo>
                        <a:lnTo>
                          <a:pt x="72" y="22"/>
                        </a:lnTo>
                        <a:lnTo>
                          <a:pt x="62" y="20"/>
                        </a:lnTo>
                        <a:lnTo>
                          <a:pt x="52" y="17"/>
                        </a:lnTo>
                        <a:lnTo>
                          <a:pt x="42" y="14"/>
                        </a:lnTo>
                        <a:lnTo>
                          <a:pt x="33" y="10"/>
                        </a:lnTo>
                        <a:lnTo>
                          <a:pt x="27" y="9"/>
                        </a:lnTo>
                        <a:lnTo>
                          <a:pt x="22" y="9"/>
                        </a:lnTo>
                        <a:lnTo>
                          <a:pt x="23" y="15"/>
                        </a:lnTo>
                        <a:lnTo>
                          <a:pt x="27" y="24"/>
                        </a:lnTo>
                        <a:lnTo>
                          <a:pt x="30" y="34"/>
                        </a:lnTo>
                        <a:lnTo>
                          <a:pt x="35" y="40"/>
                        </a:lnTo>
                        <a:lnTo>
                          <a:pt x="40" y="49"/>
                        </a:lnTo>
                        <a:lnTo>
                          <a:pt x="0" y="220"/>
                        </a:lnTo>
                        <a:lnTo>
                          <a:pt x="35" y="232"/>
                        </a:lnTo>
                        <a:lnTo>
                          <a:pt x="35" y="247"/>
                        </a:lnTo>
                        <a:lnTo>
                          <a:pt x="37" y="262"/>
                        </a:lnTo>
                        <a:lnTo>
                          <a:pt x="42" y="275"/>
                        </a:lnTo>
                        <a:lnTo>
                          <a:pt x="48" y="287"/>
                        </a:lnTo>
                        <a:lnTo>
                          <a:pt x="57" y="298"/>
                        </a:lnTo>
                        <a:lnTo>
                          <a:pt x="68" y="307"/>
                        </a:lnTo>
                        <a:lnTo>
                          <a:pt x="80" y="313"/>
                        </a:lnTo>
                        <a:lnTo>
                          <a:pt x="93" y="318"/>
                        </a:lnTo>
                        <a:lnTo>
                          <a:pt x="108" y="320"/>
                        </a:lnTo>
                        <a:lnTo>
                          <a:pt x="115" y="320"/>
                        </a:lnTo>
                        <a:lnTo>
                          <a:pt x="123" y="318"/>
                        </a:lnTo>
                        <a:lnTo>
                          <a:pt x="130" y="317"/>
                        </a:lnTo>
                        <a:lnTo>
                          <a:pt x="137" y="313"/>
                        </a:lnTo>
                        <a:lnTo>
                          <a:pt x="143" y="312"/>
                        </a:lnTo>
                        <a:lnTo>
                          <a:pt x="148" y="307"/>
                        </a:lnTo>
                        <a:lnTo>
                          <a:pt x="155" y="303"/>
                        </a:lnTo>
                        <a:lnTo>
                          <a:pt x="160" y="298"/>
                        </a:lnTo>
                        <a:lnTo>
                          <a:pt x="168" y="287"/>
                        </a:lnTo>
                        <a:lnTo>
                          <a:pt x="177" y="275"/>
                        </a:lnTo>
                        <a:lnTo>
                          <a:pt x="180" y="262"/>
                        </a:lnTo>
                        <a:lnTo>
                          <a:pt x="182" y="247"/>
                        </a:lnTo>
                        <a:close/>
                      </a:path>
                    </a:pathLst>
                  </a:custGeom>
                  <a:solidFill>
                    <a:srgbClr val="CC598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7" name="Freeform 207"/>
                  <p:cNvSpPr>
                    <a:spLocks/>
                  </p:cNvSpPr>
                  <p:nvPr/>
                </p:nvSpPr>
                <p:spPr bwMode="auto">
                  <a:xfrm>
                    <a:off x="4055" y="1961"/>
                    <a:ext cx="179" cy="313"/>
                  </a:xfrm>
                  <a:custGeom>
                    <a:avLst/>
                    <a:gdLst>
                      <a:gd name="T0" fmla="*/ 179 w 179"/>
                      <a:gd name="T1" fmla="*/ 241 h 313"/>
                      <a:gd name="T2" fmla="*/ 179 w 179"/>
                      <a:gd name="T3" fmla="*/ 22 h 313"/>
                      <a:gd name="T4" fmla="*/ 177 w 179"/>
                      <a:gd name="T5" fmla="*/ 20 h 313"/>
                      <a:gd name="T6" fmla="*/ 174 w 179"/>
                      <a:gd name="T7" fmla="*/ 17 h 313"/>
                      <a:gd name="T8" fmla="*/ 170 w 179"/>
                      <a:gd name="T9" fmla="*/ 13 h 313"/>
                      <a:gd name="T10" fmla="*/ 164 w 179"/>
                      <a:gd name="T11" fmla="*/ 10 h 313"/>
                      <a:gd name="T12" fmla="*/ 155 w 179"/>
                      <a:gd name="T13" fmla="*/ 7 h 313"/>
                      <a:gd name="T14" fmla="*/ 145 w 179"/>
                      <a:gd name="T15" fmla="*/ 3 h 313"/>
                      <a:gd name="T16" fmla="*/ 130 w 179"/>
                      <a:gd name="T17" fmla="*/ 0 h 313"/>
                      <a:gd name="T18" fmla="*/ 114 w 179"/>
                      <a:gd name="T19" fmla="*/ 0 h 313"/>
                      <a:gd name="T20" fmla="*/ 110 w 179"/>
                      <a:gd name="T21" fmla="*/ 0 h 313"/>
                      <a:gd name="T22" fmla="*/ 109 w 179"/>
                      <a:gd name="T23" fmla="*/ 2 h 313"/>
                      <a:gd name="T24" fmla="*/ 105 w 179"/>
                      <a:gd name="T25" fmla="*/ 3 h 313"/>
                      <a:gd name="T26" fmla="*/ 102 w 179"/>
                      <a:gd name="T27" fmla="*/ 7 h 313"/>
                      <a:gd name="T28" fmla="*/ 99 w 179"/>
                      <a:gd name="T29" fmla="*/ 10 h 313"/>
                      <a:gd name="T30" fmla="*/ 95 w 179"/>
                      <a:gd name="T31" fmla="*/ 13 h 313"/>
                      <a:gd name="T32" fmla="*/ 90 w 179"/>
                      <a:gd name="T33" fmla="*/ 17 h 313"/>
                      <a:gd name="T34" fmla="*/ 84 w 179"/>
                      <a:gd name="T35" fmla="*/ 18 h 313"/>
                      <a:gd name="T36" fmla="*/ 77 w 179"/>
                      <a:gd name="T37" fmla="*/ 20 h 313"/>
                      <a:gd name="T38" fmla="*/ 70 w 179"/>
                      <a:gd name="T39" fmla="*/ 22 h 313"/>
                      <a:gd name="T40" fmla="*/ 60 w 179"/>
                      <a:gd name="T41" fmla="*/ 20 h 313"/>
                      <a:gd name="T42" fmla="*/ 50 w 179"/>
                      <a:gd name="T43" fmla="*/ 17 h 313"/>
                      <a:gd name="T44" fmla="*/ 40 w 179"/>
                      <a:gd name="T45" fmla="*/ 13 h 313"/>
                      <a:gd name="T46" fmla="*/ 32 w 179"/>
                      <a:gd name="T47" fmla="*/ 10 h 313"/>
                      <a:gd name="T48" fmla="*/ 25 w 179"/>
                      <a:gd name="T49" fmla="*/ 8 h 313"/>
                      <a:gd name="T50" fmla="*/ 20 w 179"/>
                      <a:gd name="T51" fmla="*/ 7 h 313"/>
                      <a:gd name="T52" fmla="*/ 22 w 179"/>
                      <a:gd name="T53" fmla="*/ 15 h 313"/>
                      <a:gd name="T54" fmla="*/ 25 w 179"/>
                      <a:gd name="T55" fmla="*/ 23 h 313"/>
                      <a:gd name="T56" fmla="*/ 30 w 179"/>
                      <a:gd name="T57" fmla="*/ 33 h 313"/>
                      <a:gd name="T58" fmla="*/ 34 w 179"/>
                      <a:gd name="T59" fmla="*/ 40 h 313"/>
                      <a:gd name="T60" fmla="*/ 39 w 179"/>
                      <a:gd name="T61" fmla="*/ 47 h 313"/>
                      <a:gd name="T62" fmla="*/ 0 w 179"/>
                      <a:gd name="T63" fmla="*/ 216 h 313"/>
                      <a:gd name="T64" fmla="*/ 34 w 179"/>
                      <a:gd name="T65" fmla="*/ 228 h 313"/>
                      <a:gd name="T66" fmla="*/ 34 w 179"/>
                      <a:gd name="T67" fmla="*/ 241 h 313"/>
                      <a:gd name="T68" fmla="*/ 35 w 179"/>
                      <a:gd name="T69" fmla="*/ 256 h 313"/>
                      <a:gd name="T70" fmla="*/ 39 w 179"/>
                      <a:gd name="T71" fmla="*/ 270 h 313"/>
                      <a:gd name="T72" fmla="*/ 47 w 179"/>
                      <a:gd name="T73" fmla="*/ 281 h 313"/>
                      <a:gd name="T74" fmla="*/ 55 w 179"/>
                      <a:gd name="T75" fmla="*/ 291 h 313"/>
                      <a:gd name="T76" fmla="*/ 65 w 179"/>
                      <a:gd name="T77" fmla="*/ 301 h 313"/>
                      <a:gd name="T78" fmla="*/ 79 w 179"/>
                      <a:gd name="T79" fmla="*/ 308 h 313"/>
                      <a:gd name="T80" fmla="*/ 92 w 179"/>
                      <a:gd name="T81" fmla="*/ 311 h 313"/>
                      <a:gd name="T82" fmla="*/ 105 w 179"/>
                      <a:gd name="T83" fmla="*/ 313 h 313"/>
                      <a:gd name="T84" fmla="*/ 112 w 179"/>
                      <a:gd name="T85" fmla="*/ 313 h 313"/>
                      <a:gd name="T86" fmla="*/ 120 w 179"/>
                      <a:gd name="T87" fmla="*/ 311 h 313"/>
                      <a:gd name="T88" fmla="*/ 127 w 179"/>
                      <a:gd name="T89" fmla="*/ 310 h 313"/>
                      <a:gd name="T90" fmla="*/ 134 w 179"/>
                      <a:gd name="T91" fmla="*/ 308 h 313"/>
                      <a:gd name="T92" fmla="*/ 140 w 179"/>
                      <a:gd name="T93" fmla="*/ 305 h 313"/>
                      <a:gd name="T94" fmla="*/ 145 w 179"/>
                      <a:gd name="T95" fmla="*/ 301 h 313"/>
                      <a:gd name="T96" fmla="*/ 152 w 179"/>
                      <a:gd name="T97" fmla="*/ 298 h 313"/>
                      <a:gd name="T98" fmla="*/ 157 w 179"/>
                      <a:gd name="T99" fmla="*/ 293 h 313"/>
                      <a:gd name="T100" fmla="*/ 165 w 179"/>
                      <a:gd name="T101" fmla="*/ 281 h 313"/>
                      <a:gd name="T102" fmla="*/ 174 w 179"/>
                      <a:gd name="T103" fmla="*/ 270 h 313"/>
                      <a:gd name="T104" fmla="*/ 177 w 179"/>
                      <a:gd name="T105" fmla="*/ 256 h 313"/>
                      <a:gd name="T106" fmla="*/ 179 w 179"/>
                      <a:gd name="T107" fmla="*/ 241 h 3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79" h="313">
                        <a:moveTo>
                          <a:pt x="179" y="241"/>
                        </a:moveTo>
                        <a:lnTo>
                          <a:pt x="179" y="22"/>
                        </a:lnTo>
                        <a:lnTo>
                          <a:pt x="177" y="20"/>
                        </a:lnTo>
                        <a:lnTo>
                          <a:pt x="174" y="17"/>
                        </a:lnTo>
                        <a:lnTo>
                          <a:pt x="170" y="13"/>
                        </a:lnTo>
                        <a:lnTo>
                          <a:pt x="164" y="10"/>
                        </a:lnTo>
                        <a:lnTo>
                          <a:pt x="155" y="7"/>
                        </a:lnTo>
                        <a:lnTo>
                          <a:pt x="145" y="3"/>
                        </a:lnTo>
                        <a:lnTo>
                          <a:pt x="130" y="0"/>
                        </a:lnTo>
                        <a:lnTo>
                          <a:pt x="114" y="0"/>
                        </a:lnTo>
                        <a:lnTo>
                          <a:pt x="110" y="0"/>
                        </a:lnTo>
                        <a:lnTo>
                          <a:pt x="109" y="2"/>
                        </a:lnTo>
                        <a:lnTo>
                          <a:pt x="105" y="3"/>
                        </a:lnTo>
                        <a:lnTo>
                          <a:pt x="102" y="7"/>
                        </a:lnTo>
                        <a:lnTo>
                          <a:pt x="99" y="10"/>
                        </a:lnTo>
                        <a:lnTo>
                          <a:pt x="95" y="13"/>
                        </a:lnTo>
                        <a:lnTo>
                          <a:pt x="90" y="17"/>
                        </a:lnTo>
                        <a:lnTo>
                          <a:pt x="84" y="18"/>
                        </a:lnTo>
                        <a:lnTo>
                          <a:pt x="77" y="20"/>
                        </a:lnTo>
                        <a:lnTo>
                          <a:pt x="70" y="22"/>
                        </a:lnTo>
                        <a:lnTo>
                          <a:pt x="60" y="20"/>
                        </a:lnTo>
                        <a:lnTo>
                          <a:pt x="50" y="17"/>
                        </a:lnTo>
                        <a:lnTo>
                          <a:pt x="40" y="13"/>
                        </a:lnTo>
                        <a:lnTo>
                          <a:pt x="32" y="10"/>
                        </a:lnTo>
                        <a:lnTo>
                          <a:pt x="25" y="8"/>
                        </a:lnTo>
                        <a:lnTo>
                          <a:pt x="20" y="7"/>
                        </a:lnTo>
                        <a:lnTo>
                          <a:pt x="22" y="15"/>
                        </a:lnTo>
                        <a:lnTo>
                          <a:pt x="25" y="23"/>
                        </a:lnTo>
                        <a:lnTo>
                          <a:pt x="30" y="33"/>
                        </a:lnTo>
                        <a:lnTo>
                          <a:pt x="34" y="40"/>
                        </a:lnTo>
                        <a:lnTo>
                          <a:pt x="39" y="47"/>
                        </a:lnTo>
                        <a:lnTo>
                          <a:pt x="0" y="216"/>
                        </a:lnTo>
                        <a:lnTo>
                          <a:pt x="34" y="228"/>
                        </a:lnTo>
                        <a:lnTo>
                          <a:pt x="34" y="241"/>
                        </a:lnTo>
                        <a:lnTo>
                          <a:pt x="35" y="256"/>
                        </a:lnTo>
                        <a:lnTo>
                          <a:pt x="39" y="270"/>
                        </a:lnTo>
                        <a:lnTo>
                          <a:pt x="47" y="281"/>
                        </a:lnTo>
                        <a:lnTo>
                          <a:pt x="55" y="291"/>
                        </a:lnTo>
                        <a:lnTo>
                          <a:pt x="65" y="301"/>
                        </a:lnTo>
                        <a:lnTo>
                          <a:pt x="79" y="308"/>
                        </a:lnTo>
                        <a:lnTo>
                          <a:pt x="92" y="311"/>
                        </a:lnTo>
                        <a:lnTo>
                          <a:pt x="105" y="313"/>
                        </a:lnTo>
                        <a:lnTo>
                          <a:pt x="112" y="313"/>
                        </a:lnTo>
                        <a:lnTo>
                          <a:pt x="120" y="311"/>
                        </a:lnTo>
                        <a:lnTo>
                          <a:pt x="127" y="310"/>
                        </a:lnTo>
                        <a:lnTo>
                          <a:pt x="134" y="308"/>
                        </a:lnTo>
                        <a:lnTo>
                          <a:pt x="140" y="305"/>
                        </a:lnTo>
                        <a:lnTo>
                          <a:pt x="145" y="301"/>
                        </a:lnTo>
                        <a:lnTo>
                          <a:pt x="152" y="298"/>
                        </a:lnTo>
                        <a:lnTo>
                          <a:pt x="157" y="293"/>
                        </a:lnTo>
                        <a:lnTo>
                          <a:pt x="165" y="281"/>
                        </a:lnTo>
                        <a:lnTo>
                          <a:pt x="174" y="270"/>
                        </a:lnTo>
                        <a:lnTo>
                          <a:pt x="177" y="256"/>
                        </a:lnTo>
                        <a:lnTo>
                          <a:pt x="179" y="241"/>
                        </a:lnTo>
                        <a:close/>
                      </a:path>
                    </a:pathLst>
                  </a:custGeom>
                  <a:solidFill>
                    <a:srgbClr val="D3668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8" name="Freeform 208"/>
                  <p:cNvSpPr>
                    <a:spLocks/>
                  </p:cNvSpPr>
                  <p:nvPr/>
                </p:nvSpPr>
                <p:spPr bwMode="auto">
                  <a:xfrm>
                    <a:off x="4057" y="1963"/>
                    <a:ext cx="175" cy="308"/>
                  </a:xfrm>
                  <a:custGeom>
                    <a:avLst/>
                    <a:gdLst>
                      <a:gd name="T0" fmla="*/ 175 w 175"/>
                      <a:gd name="T1" fmla="*/ 238 h 308"/>
                      <a:gd name="T2" fmla="*/ 175 w 175"/>
                      <a:gd name="T3" fmla="*/ 20 h 308"/>
                      <a:gd name="T4" fmla="*/ 173 w 175"/>
                      <a:gd name="T5" fmla="*/ 18 h 308"/>
                      <a:gd name="T6" fmla="*/ 172 w 175"/>
                      <a:gd name="T7" fmla="*/ 15 h 308"/>
                      <a:gd name="T8" fmla="*/ 167 w 175"/>
                      <a:gd name="T9" fmla="*/ 11 h 308"/>
                      <a:gd name="T10" fmla="*/ 162 w 175"/>
                      <a:gd name="T11" fmla="*/ 8 h 308"/>
                      <a:gd name="T12" fmla="*/ 153 w 175"/>
                      <a:gd name="T13" fmla="*/ 5 h 308"/>
                      <a:gd name="T14" fmla="*/ 142 w 175"/>
                      <a:gd name="T15" fmla="*/ 3 h 308"/>
                      <a:gd name="T16" fmla="*/ 128 w 175"/>
                      <a:gd name="T17" fmla="*/ 0 h 308"/>
                      <a:gd name="T18" fmla="*/ 112 w 175"/>
                      <a:gd name="T19" fmla="*/ 0 h 308"/>
                      <a:gd name="T20" fmla="*/ 108 w 175"/>
                      <a:gd name="T21" fmla="*/ 0 h 308"/>
                      <a:gd name="T22" fmla="*/ 107 w 175"/>
                      <a:gd name="T23" fmla="*/ 1 h 308"/>
                      <a:gd name="T24" fmla="*/ 103 w 175"/>
                      <a:gd name="T25" fmla="*/ 3 h 308"/>
                      <a:gd name="T26" fmla="*/ 102 w 175"/>
                      <a:gd name="T27" fmla="*/ 5 h 308"/>
                      <a:gd name="T28" fmla="*/ 98 w 175"/>
                      <a:gd name="T29" fmla="*/ 8 h 308"/>
                      <a:gd name="T30" fmla="*/ 93 w 175"/>
                      <a:gd name="T31" fmla="*/ 11 h 308"/>
                      <a:gd name="T32" fmla="*/ 88 w 175"/>
                      <a:gd name="T33" fmla="*/ 15 h 308"/>
                      <a:gd name="T34" fmla="*/ 83 w 175"/>
                      <a:gd name="T35" fmla="*/ 18 h 308"/>
                      <a:gd name="T36" fmla="*/ 77 w 175"/>
                      <a:gd name="T37" fmla="*/ 20 h 308"/>
                      <a:gd name="T38" fmla="*/ 68 w 175"/>
                      <a:gd name="T39" fmla="*/ 20 h 308"/>
                      <a:gd name="T40" fmla="*/ 60 w 175"/>
                      <a:gd name="T41" fmla="*/ 18 h 308"/>
                      <a:gd name="T42" fmla="*/ 50 w 175"/>
                      <a:gd name="T43" fmla="*/ 15 h 308"/>
                      <a:gd name="T44" fmla="*/ 40 w 175"/>
                      <a:gd name="T45" fmla="*/ 11 h 308"/>
                      <a:gd name="T46" fmla="*/ 32 w 175"/>
                      <a:gd name="T47" fmla="*/ 8 h 308"/>
                      <a:gd name="T48" fmla="*/ 25 w 175"/>
                      <a:gd name="T49" fmla="*/ 6 h 308"/>
                      <a:gd name="T50" fmla="*/ 20 w 175"/>
                      <a:gd name="T51" fmla="*/ 6 h 308"/>
                      <a:gd name="T52" fmla="*/ 22 w 175"/>
                      <a:gd name="T53" fmla="*/ 13 h 308"/>
                      <a:gd name="T54" fmla="*/ 25 w 175"/>
                      <a:gd name="T55" fmla="*/ 21 h 308"/>
                      <a:gd name="T56" fmla="*/ 30 w 175"/>
                      <a:gd name="T57" fmla="*/ 31 h 308"/>
                      <a:gd name="T58" fmla="*/ 35 w 175"/>
                      <a:gd name="T59" fmla="*/ 38 h 308"/>
                      <a:gd name="T60" fmla="*/ 38 w 175"/>
                      <a:gd name="T61" fmla="*/ 46 h 308"/>
                      <a:gd name="T62" fmla="*/ 0 w 175"/>
                      <a:gd name="T63" fmla="*/ 213 h 308"/>
                      <a:gd name="T64" fmla="*/ 33 w 175"/>
                      <a:gd name="T65" fmla="*/ 223 h 308"/>
                      <a:gd name="T66" fmla="*/ 33 w 175"/>
                      <a:gd name="T67" fmla="*/ 238 h 308"/>
                      <a:gd name="T68" fmla="*/ 35 w 175"/>
                      <a:gd name="T69" fmla="*/ 251 h 308"/>
                      <a:gd name="T70" fmla="*/ 38 w 175"/>
                      <a:gd name="T71" fmla="*/ 264 h 308"/>
                      <a:gd name="T72" fmla="*/ 45 w 175"/>
                      <a:gd name="T73" fmla="*/ 276 h 308"/>
                      <a:gd name="T74" fmla="*/ 55 w 175"/>
                      <a:gd name="T75" fmla="*/ 288 h 308"/>
                      <a:gd name="T76" fmla="*/ 65 w 175"/>
                      <a:gd name="T77" fmla="*/ 296 h 308"/>
                      <a:gd name="T78" fmla="*/ 77 w 175"/>
                      <a:gd name="T79" fmla="*/ 303 h 308"/>
                      <a:gd name="T80" fmla="*/ 90 w 175"/>
                      <a:gd name="T81" fmla="*/ 306 h 308"/>
                      <a:gd name="T82" fmla="*/ 105 w 175"/>
                      <a:gd name="T83" fmla="*/ 308 h 308"/>
                      <a:gd name="T84" fmla="*/ 112 w 175"/>
                      <a:gd name="T85" fmla="*/ 308 h 308"/>
                      <a:gd name="T86" fmla="*/ 118 w 175"/>
                      <a:gd name="T87" fmla="*/ 306 h 308"/>
                      <a:gd name="T88" fmla="*/ 125 w 175"/>
                      <a:gd name="T89" fmla="*/ 304 h 308"/>
                      <a:gd name="T90" fmla="*/ 132 w 175"/>
                      <a:gd name="T91" fmla="*/ 303 h 308"/>
                      <a:gd name="T92" fmla="*/ 138 w 175"/>
                      <a:gd name="T93" fmla="*/ 299 h 308"/>
                      <a:gd name="T94" fmla="*/ 143 w 175"/>
                      <a:gd name="T95" fmla="*/ 296 h 308"/>
                      <a:gd name="T96" fmla="*/ 150 w 175"/>
                      <a:gd name="T97" fmla="*/ 293 h 308"/>
                      <a:gd name="T98" fmla="*/ 155 w 175"/>
                      <a:gd name="T99" fmla="*/ 288 h 308"/>
                      <a:gd name="T100" fmla="*/ 163 w 175"/>
                      <a:gd name="T101" fmla="*/ 276 h 308"/>
                      <a:gd name="T102" fmla="*/ 170 w 175"/>
                      <a:gd name="T103" fmla="*/ 264 h 308"/>
                      <a:gd name="T104" fmla="*/ 173 w 175"/>
                      <a:gd name="T105" fmla="*/ 251 h 308"/>
                      <a:gd name="T106" fmla="*/ 175 w 175"/>
                      <a:gd name="T107" fmla="*/ 238 h 30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175" h="308">
                        <a:moveTo>
                          <a:pt x="175" y="238"/>
                        </a:moveTo>
                        <a:lnTo>
                          <a:pt x="175" y="20"/>
                        </a:lnTo>
                        <a:lnTo>
                          <a:pt x="173" y="18"/>
                        </a:lnTo>
                        <a:lnTo>
                          <a:pt x="172" y="15"/>
                        </a:lnTo>
                        <a:lnTo>
                          <a:pt x="167" y="11"/>
                        </a:lnTo>
                        <a:lnTo>
                          <a:pt x="162" y="8"/>
                        </a:lnTo>
                        <a:lnTo>
                          <a:pt x="153" y="5"/>
                        </a:lnTo>
                        <a:lnTo>
                          <a:pt x="142" y="3"/>
                        </a:lnTo>
                        <a:lnTo>
                          <a:pt x="128" y="0"/>
                        </a:lnTo>
                        <a:lnTo>
                          <a:pt x="112" y="0"/>
                        </a:lnTo>
                        <a:lnTo>
                          <a:pt x="108" y="0"/>
                        </a:lnTo>
                        <a:lnTo>
                          <a:pt x="107" y="1"/>
                        </a:lnTo>
                        <a:lnTo>
                          <a:pt x="103" y="3"/>
                        </a:lnTo>
                        <a:lnTo>
                          <a:pt x="102" y="5"/>
                        </a:lnTo>
                        <a:lnTo>
                          <a:pt x="98" y="8"/>
                        </a:lnTo>
                        <a:lnTo>
                          <a:pt x="93" y="11"/>
                        </a:lnTo>
                        <a:lnTo>
                          <a:pt x="88" y="15"/>
                        </a:lnTo>
                        <a:lnTo>
                          <a:pt x="83" y="18"/>
                        </a:lnTo>
                        <a:lnTo>
                          <a:pt x="77" y="20"/>
                        </a:lnTo>
                        <a:lnTo>
                          <a:pt x="68" y="20"/>
                        </a:lnTo>
                        <a:lnTo>
                          <a:pt x="60" y="18"/>
                        </a:lnTo>
                        <a:lnTo>
                          <a:pt x="50" y="15"/>
                        </a:lnTo>
                        <a:lnTo>
                          <a:pt x="40" y="11"/>
                        </a:lnTo>
                        <a:lnTo>
                          <a:pt x="32" y="8"/>
                        </a:lnTo>
                        <a:lnTo>
                          <a:pt x="25" y="6"/>
                        </a:lnTo>
                        <a:lnTo>
                          <a:pt x="20" y="6"/>
                        </a:lnTo>
                        <a:lnTo>
                          <a:pt x="22" y="13"/>
                        </a:lnTo>
                        <a:lnTo>
                          <a:pt x="25" y="21"/>
                        </a:lnTo>
                        <a:lnTo>
                          <a:pt x="30" y="31"/>
                        </a:lnTo>
                        <a:lnTo>
                          <a:pt x="35" y="38"/>
                        </a:lnTo>
                        <a:lnTo>
                          <a:pt x="38" y="46"/>
                        </a:lnTo>
                        <a:lnTo>
                          <a:pt x="0" y="213"/>
                        </a:lnTo>
                        <a:lnTo>
                          <a:pt x="33" y="223"/>
                        </a:lnTo>
                        <a:lnTo>
                          <a:pt x="33" y="238"/>
                        </a:lnTo>
                        <a:lnTo>
                          <a:pt x="35" y="251"/>
                        </a:lnTo>
                        <a:lnTo>
                          <a:pt x="38" y="264"/>
                        </a:lnTo>
                        <a:lnTo>
                          <a:pt x="45" y="276"/>
                        </a:lnTo>
                        <a:lnTo>
                          <a:pt x="55" y="288"/>
                        </a:lnTo>
                        <a:lnTo>
                          <a:pt x="65" y="296"/>
                        </a:lnTo>
                        <a:lnTo>
                          <a:pt x="77" y="303"/>
                        </a:lnTo>
                        <a:lnTo>
                          <a:pt x="90" y="306"/>
                        </a:lnTo>
                        <a:lnTo>
                          <a:pt x="105" y="308"/>
                        </a:lnTo>
                        <a:lnTo>
                          <a:pt x="112" y="308"/>
                        </a:lnTo>
                        <a:lnTo>
                          <a:pt x="118" y="306"/>
                        </a:lnTo>
                        <a:lnTo>
                          <a:pt x="125" y="304"/>
                        </a:lnTo>
                        <a:lnTo>
                          <a:pt x="132" y="303"/>
                        </a:lnTo>
                        <a:lnTo>
                          <a:pt x="138" y="299"/>
                        </a:lnTo>
                        <a:lnTo>
                          <a:pt x="143" y="296"/>
                        </a:lnTo>
                        <a:lnTo>
                          <a:pt x="150" y="293"/>
                        </a:lnTo>
                        <a:lnTo>
                          <a:pt x="155" y="288"/>
                        </a:lnTo>
                        <a:lnTo>
                          <a:pt x="163" y="276"/>
                        </a:lnTo>
                        <a:lnTo>
                          <a:pt x="170" y="264"/>
                        </a:lnTo>
                        <a:lnTo>
                          <a:pt x="173" y="251"/>
                        </a:lnTo>
                        <a:lnTo>
                          <a:pt x="175" y="238"/>
                        </a:lnTo>
                        <a:close/>
                      </a:path>
                    </a:pathLst>
                  </a:custGeom>
                  <a:solidFill>
                    <a:srgbClr val="DB759B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49" name="Freeform 209"/>
                  <p:cNvSpPr>
                    <a:spLocks/>
                  </p:cNvSpPr>
                  <p:nvPr/>
                </p:nvSpPr>
                <p:spPr bwMode="auto">
                  <a:xfrm>
                    <a:off x="4059" y="1964"/>
                    <a:ext cx="173" cy="303"/>
                  </a:xfrm>
                  <a:custGeom>
                    <a:avLst/>
                    <a:gdLst>
                      <a:gd name="T0" fmla="*/ 173 w 173"/>
                      <a:gd name="T1" fmla="*/ 233 h 303"/>
                      <a:gd name="T2" fmla="*/ 173 w 173"/>
                      <a:gd name="T3" fmla="*/ 20 h 303"/>
                      <a:gd name="T4" fmla="*/ 171 w 173"/>
                      <a:gd name="T5" fmla="*/ 19 h 303"/>
                      <a:gd name="T6" fmla="*/ 170 w 173"/>
                      <a:gd name="T7" fmla="*/ 15 h 303"/>
                      <a:gd name="T8" fmla="*/ 165 w 173"/>
                      <a:gd name="T9" fmla="*/ 12 h 303"/>
                      <a:gd name="T10" fmla="*/ 160 w 173"/>
                      <a:gd name="T11" fmla="*/ 9 h 303"/>
                      <a:gd name="T12" fmla="*/ 151 w 173"/>
                      <a:gd name="T13" fmla="*/ 5 h 303"/>
                      <a:gd name="T14" fmla="*/ 140 w 173"/>
                      <a:gd name="T15" fmla="*/ 4 h 303"/>
                      <a:gd name="T16" fmla="*/ 126 w 173"/>
                      <a:gd name="T17" fmla="*/ 0 h 303"/>
                      <a:gd name="T18" fmla="*/ 110 w 173"/>
                      <a:gd name="T19" fmla="*/ 0 h 303"/>
                      <a:gd name="T20" fmla="*/ 108 w 173"/>
                      <a:gd name="T21" fmla="*/ 0 h 303"/>
                      <a:gd name="T22" fmla="*/ 105 w 173"/>
                      <a:gd name="T23" fmla="*/ 0 h 303"/>
                      <a:gd name="T24" fmla="*/ 103 w 173"/>
                      <a:gd name="T25" fmla="*/ 2 h 303"/>
                      <a:gd name="T26" fmla="*/ 100 w 173"/>
                      <a:gd name="T27" fmla="*/ 5 h 303"/>
                      <a:gd name="T28" fmla="*/ 96 w 173"/>
                      <a:gd name="T29" fmla="*/ 9 h 303"/>
                      <a:gd name="T30" fmla="*/ 93 w 173"/>
                      <a:gd name="T31" fmla="*/ 12 h 303"/>
                      <a:gd name="T32" fmla="*/ 88 w 173"/>
                      <a:gd name="T33" fmla="*/ 15 h 303"/>
                      <a:gd name="T34" fmla="*/ 83 w 173"/>
                      <a:gd name="T35" fmla="*/ 17 h 303"/>
                      <a:gd name="T36" fmla="*/ 76 w 173"/>
                      <a:gd name="T37" fmla="*/ 19 h 303"/>
                      <a:gd name="T38" fmla="*/ 68 w 173"/>
                      <a:gd name="T39" fmla="*/ 20 h 303"/>
                      <a:gd name="T40" fmla="*/ 60 w 173"/>
                      <a:gd name="T41" fmla="*/ 19 h 303"/>
                      <a:gd name="T42" fmla="*/ 50 w 173"/>
                      <a:gd name="T43" fmla="*/ 15 h 303"/>
                      <a:gd name="T44" fmla="*/ 40 w 173"/>
                      <a:gd name="T45" fmla="*/ 12 h 303"/>
                      <a:gd name="T46" fmla="*/ 31 w 173"/>
                      <a:gd name="T47" fmla="*/ 9 h 303"/>
                      <a:gd name="T48" fmla="*/ 25 w 173"/>
                      <a:gd name="T49" fmla="*/ 7 h 303"/>
                      <a:gd name="T50" fmla="*/ 20 w 173"/>
                      <a:gd name="T51" fmla="*/ 7 h 303"/>
                      <a:gd name="T52" fmla="*/ 21 w 173"/>
                      <a:gd name="T53" fmla="*/ 14 h 303"/>
                      <a:gd name="T54" fmla="*/ 25 w 173"/>
                      <a:gd name="T55" fmla="*/ 22 h 303"/>
                      <a:gd name="T56" fmla="*/ 30 w 173"/>
                      <a:gd name="T57" fmla="*/ 32 h 303"/>
                      <a:gd name="T58" fmla="*/ 35 w 173"/>
                      <a:gd name="T59" fmla="*/ 39 h 303"/>
                      <a:gd name="T60" fmla="*/ 38 w 173"/>
                      <a:gd name="T61" fmla="*/ 45 h 303"/>
                      <a:gd name="T62" fmla="*/ 0 w 173"/>
                      <a:gd name="T63" fmla="*/ 210 h 303"/>
                      <a:gd name="T64" fmla="*/ 33 w 173"/>
                      <a:gd name="T65" fmla="*/ 220 h 303"/>
                      <a:gd name="T66" fmla="*/ 33 w 173"/>
                      <a:gd name="T67" fmla="*/ 233 h 303"/>
                      <a:gd name="T68" fmla="*/ 35 w 173"/>
                      <a:gd name="T69" fmla="*/ 247 h 303"/>
                      <a:gd name="T70" fmla="*/ 38 w 173"/>
                      <a:gd name="T71" fmla="*/ 260 h 303"/>
                      <a:gd name="T72" fmla="*/ 45 w 173"/>
                      <a:gd name="T73" fmla="*/ 272 h 303"/>
                      <a:gd name="T74" fmla="*/ 53 w 173"/>
                      <a:gd name="T75" fmla="*/ 283 h 303"/>
                      <a:gd name="T76" fmla="*/ 65 w 173"/>
                      <a:gd name="T77" fmla="*/ 292 h 303"/>
                      <a:gd name="T78" fmla="*/ 76 w 173"/>
                      <a:gd name="T79" fmla="*/ 298 h 303"/>
                      <a:gd name="T80" fmla="*/ 90 w 173"/>
                      <a:gd name="T81" fmla="*/ 302 h 303"/>
                      <a:gd name="T82" fmla="*/ 103 w 173"/>
                      <a:gd name="T83" fmla="*/ 303 h 303"/>
                      <a:gd name="T84" fmla="*/ 116 w 173"/>
                      <a:gd name="T85" fmla="*/ 302 h 303"/>
                      <a:gd name="T86" fmla="*/ 130 w 173"/>
                      <a:gd name="T87" fmla="*/ 298 h 303"/>
                      <a:gd name="T88" fmla="*/ 141 w 173"/>
                      <a:gd name="T89" fmla="*/ 292 h 303"/>
                      <a:gd name="T90" fmla="*/ 151 w 173"/>
                      <a:gd name="T91" fmla="*/ 283 h 303"/>
                      <a:gd name="T92" fmla="*/ 160 w 173"/>
                      <a:gd name="T93" fmla="*/ 272 h 303"/>
                      <a:gd name="T94" fmla="*/ 168 w 173"/>
                      <a:gd name="T95" fmla="*/ 260 h 303"/>
                      <a:gd name="T96" fmla="*/ 171 w 173"/>
                      <a:gd name="T97" fmla="*/ 247 h 303"/>
                      <a:gd name="T98" fmla="*/ 173 w 173"/>
                      <a:gd name="T99" fmla="*/ 233 h 3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</a:cxnLst>
                    <a:rect l="0" t="0" r="r" b="b"/>
                    <a:pathLst>
                      <a:path w="173" h="303">
                        <a:moveTo>
                          <a:pt x="173" y="233"/>
                        </a:moveTo>
                        <a:lnTo>
                          <a:pt x="173" y="20"/>
                        </a:lnTo>
                        <a:lnTo>
                          <a:pt x="171" y="19"/>
                        </a:lnTo>
                        <a:lnTo>
                          <a:pt x="170" y="15"/>
                        </a:lnTo>
                        <a:lnTo>
                          <a:pt x="165" y="12"/>
                        </a:lnTo>
                        <a:lnTo>
                          <a:pt x="160" y="9"/>
                        </a:lnTo>
                        <a:lnTo>
                          <a:pt x="151" y="5"/>
                        </a:lnTo>
                        <a:lnTo>
                          <a:pt x="140" y="4"/>
                        </a:lnTo>
                        <a:lnTo>
                          <a:pt x="126" y="0"/>
                        </a:lnTo>
                        <a:lnTo>
                          <a:pt x="110" y="0"/>
                        </a:lnTo>
                        <a:lnTo>
                          <a:pt x="108" y="0"/>
                        </a:lnTo>
                        <a:lnTo>
                          <a:pt x="105" y="0"/>
                        </a:lnTo>
                        <a:lnTo>
                          <a:pt x="103" y="2"/>
                        </a:lnTo>
                        <a:lnTo>
                          <a:pt x="100" y="5"/>
                        </a:lnTo>
                        <a:lnTo>
                          <a:pt x="96" y="9"/>
                        </a:lnTo>
                        <a:lnTo>
                          <a:pt x="93" y="12"/>
                        </a:lnTo>
                        <a:lnTo>
                          <a:pt x="88" y="15"/>
                        </a:lnTo>
                        <a:lnTo>
                          <a:pt x="83" y="17"/>
                        </a:lnTo>
                        <a:lnTo>
                          <a:pt x="76" y="19"/>
                        </a:lnTo>
                        <a:lnTo>
                          <a:pt x="68" y="20"/>
                        </a:lnTo>
                        <a:lnTo>
                          <a:pt x="60" y="19"/>
                        </a:lnTo>
                        <a:lnTo>
                          <a:pt x="50" y="15"/>
                        </a:lnTo>
                        <a:lnTo>
                          <a:pt x="40" y="12"/>
                        </a:lnTo>
                        <a:lnTo>
                          <a:pt x="31" y="9"/>
                        </a:lnTo>
                        <a:lnTo>
                          <a:pt x="25" y="7"/>
                        </a:lnTo>
                        <a:lnTo>
                          <a:pt x="20" y="7"/>
                        </a:lnTo>
                        <a:lnTo>
                          <a:pt x="21" y="14"/>
                        </a:lnTo>
                        <a:lnTo>
                          <a:pt x="25" y="22"/>
                        </a:lnTo>
                        <a:lnTo>
                          <a:pt x="30" y="32"/>
                        </a:lnTo>
                        <a:lnTo>
                          <a:pt x="35" y="39"/>
                        </a:lnTo>
                        <a:lnTo>
                          <a:pt x="38" y="45"/>
                        </a:lnTo>
                        <a:lnTo>
                          <a:pt x="0" y="210"/>
                        </a:lnTo>
                        <a:lnTo>
                          <a:pt x="33" y="220"/>
                        </a:lnTo>
                        <a:lnTo>
                          <a:pt x="33" y="233"/>
                        </a:lnTo>
                        <a:lnTo>
                          <a:pt x="35" y="247"/>
                        </a:lnTo>
                        <a:lnTo>
                          <a:pt x="38" y="260"/>
                        </a:lnTo>
                        <a:lnTo>
                          <a:pt x="45" y="272"/>
                        </a:lnTo>
                        <a:lnTo>
                          <a:pt x="53" y="283"/>
                        </a:lnTo>
                        <a:lnTo>
                          <a:pt x="65" y="292"/>
                        </a:lnTo>
                        <a:lnTo>
                          <a:pt x="76" y="298"/>
                        </a:lnTo>
                        <a:lnTo>
                          <a:pt x="90" y="302"/>
                        </a:lnTo>
                        <a:lnTo>
                          <a:pt x="103" y="303"/>
                        </a:lnTo>
                        <a:lnTo>
                          <a:pt x="116" y="302"/>
                        </a:lnTo>
                        <a:lnTo>
                          <a:pt x="130" y="298"/>
                        </a:lnTo>
                        <a:lnTo>
                          <a:pt x="141" y="292"/>
                        </a:lnTo>
                        <a:lnTo>
                          <a:pt x="151" y="283"/>
                        </a:lnTo>
                        <a:lnTo>
                          <a:pt x="160" y="272"/>
                        </a:lnTo>
                        <a:lnTo>
                          <a:pt x="168" y="260"/>
                        </a:lnTo>
                        <a:lnTo>
                          <a:pt x="171" y="247"/>
                        </a:lnTo>
                        <a:lnTo>
                          <a:pt x="173" y="233"/>
                        </a:lnTo>
                        <a:close/>
                      </a:path>
                    </a:pathLst>
                  </a:custGeom>
                  <a:solidFill>
                    <a:srgbClr val="E284A5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0" name="Freeform 210"/>
                  <p:cNvSpPr>
                    <a:spLocks/>
                  </p:cNvSpPr>
                  <p:nvPr/>
                </p:nvSpPr>
                <p:spPr bwMode="auto">
                  <a:xfrm>
                    <a:off x="4062" y="1966"/>
                    <a:ext cx="168" cy="298"/>
                  </a:xfrm>
                  <a:custGeom>
                    <a:avLst/>
                    <a:gdLst>
                      <a:gd name="T0" fmla="*/ 168 w 168"/>
                      <a:gd name="T1" fmla="*/ 230 h 298"/>
                      <a:gd name="T2" fmla="*/ 168 w 168"/>
                      <a:gd name="T3" fmla="*/ 20 h 298"/>
                      <a:gd name="T4" fmla="*/ 167 w 168"/>
                      <a:gd name="T5" fmla="*/ 18 h 298"/>
                      <a:gd name="T6" fmla="*/ 165 w 168"/>
                      <a:gd name="T7" fmla="*/ 15 h 298"/>
                      <a:gd name="T8" fmla="*/ 162 w 168"/>
                      <a:gd name="T9" fmla="*/ 12 h 298"/>
                      <a:gd name="T10" fmla="*/ 155 w 168"/>
                      <a:gd name="T11" fmla="*/ 8 h 298"/>
                      <a:gd name="T12" fmla="*/ 148 w 168"/>
                      <a:gd name="T13" fmla="*/ 5 h 298"/>
                      <a:gd name="T14" fmla="*/ 137 w 168"/>
                      <a:gd name="T15" fmla="*/ 3 h 298"/>
                      <a:gd name="T16" fmla="*/ 123 w 168"/>
                      <a:gd name="T17" fmla="*/ 0 h 298"/>
                      <a:gd name="T18" fmla="*/ 107 w 168"/>
                      <a:gd name="T19" fmla="*/ 0 h 298"/>
                      <a:gd name="T20" fmla="*/ 105 w 168"/>
                      <a:gd name="T21" fmla="*/ 0 h 298"/>
                      <a:gd name="T22" fmla="*/ 102 w 168"/>
                      <a:gd name="T23" fmla="*/ 0 h 298"/>
                      <a:gd name="T24" fmla="*/ 100 w 168"/>
                      <a:gd name="T25" fmla="*/ 2 h 298"/>
                      <a:gd name="T26" fmla="*/ 97 w 168"/>
                      <a:gd name="T27" fmla="*/ 5 h 298"/>
                      <a:gd name="T28" fmla="*/ 90 w 168"/>
                      <a:gd name="T29" fmla="*/ 12 h 298"/>
                      <a:gd name="T30" fmla="*/ 80 w 168"/>
                      <a:gd name="T31" fmla="*/ 17 h 298"/>
                      <a:gd name="T32" fmla="*/ 67 w 168"/>
                      <a:gd name="T33" fmla="*/ 20 h 298"/>
                      <a:gd name="T34" fmla="*/ 48 w 168"/>
                      <a:gd name="T35" fmla="*/ 15 h 298"/>
                      <a:gd name="T36" fmla="*/ 38 w 168"/>
                      <a:gd name="T37" fmla="*/ 12 h 298"/>
                      <a:gd name="T38" fmla="*/ 30 w 168"/>
                      <a:gd name="T39" fmla="*/ 8 h 298"/>
                      <a:gd name="T40" fmla="*/ 23 w 168"/>
                      <a:gd name="T41" fmla="*/ 7 h 298"/>
                      <a:gd name="T42" fmla="*/ 20 w 168"/>
                      <a:gd name="T43" fmla="*/ 7 h 298"/>
                      <a:gd name="T44" fmla="*/ 22 w 168"/>
                      <a:gd name="T45" fmla="*/ 13 h 298"/>
                      <a:gd name="T46" fmla="*/ 25 w 168"/>
                      <a:gd name="T47" fmla="*/ 22 h 298"/>
                      <a:gd name="T48" fmla="*/ 28 w 168"/>
                      <a:gd name="T49" fmla="*/ 32 h 298"/>
                      <a:gd name="T50" fmla="*/ 33 w 168"/>
                      <a:gd name="T51" fmla="*/ 38 h 298"/>
                      <a:gd name="T52" fmla="*/ 37 w 168"/>
                      <a:gd name="T53" fmla="*/ 45 h 298"/>
                      <a:gd name="T54" fmla="*/ 0 w 168"/>
                      <a:gd name="T55" fmla="*/ 205 h 298"/>
                      <a:gd name="T56" fmla="*/ 32 w 168"/>
                      <a:gd name="T57" fmla="*/ 216 h 298"/>
                      <a:gd name="T58" fmla="*/ 32 w 168"/>
                      <a:gd name="T59" fmla="*/ 230 h 298"/>
                      <a:gd name="T60" fmla="*/ 33 w 168"/>
                      <a:gd name="T61" fmla="*/ 243 h 298"/>
                      <a:gd name="T62" fmla="*/ 37 w 168"/>
                      <a:gd name="T63" fmla="*/ 256 h 298"/>
                      <a:gd name="T64" fmla="*/ 43 w 168"/>
                      <a:gd name="T65" fmla="*/ 268 h 298"/>
                      <a:gd name="T66" fmla="*/ 52 w 168"/>
                      <a:gd name="T67" fmla="*/ 278 h 298"/>
                      <a:gd name="T68" fmla="*/ 62 w 168"/>
                      <a:gd name="T69" fmla="*/ 286 h 298"/>
                      <a:gd name="T70" fmla="*/ 73 w 168"/>
                      <a:gd name="T71" fmla="*/ 293 h 298"/>
                      <a:gd name="T72" fmla="*/ 87 w 168"/>
                      <a:gd name="T73" fmla="*/ 296 h 298"/>
                      <a:gd name="T74" fmla="*/ 100 w 168"/>
                      <a:gd name="T75" fmla="*/ 298 h 298"/>
                      <a:gd name="T76" fmla="*/ 113 w 168"/>
                      <a:gd name="T77" fmla="*/ 296 h 298"/>
                      <a:gd name="T78" fmla="*/ 127 w 168"/>
                      <a:gd name="T79" fmla="*/ 293 h 298"/>
                      <a:gd name="T80" fmla="*/ 138 w 168"/>
                      <a:gd name="T81" fmla="*/ 286 h 298"/>
                      <a:gd name="T82" fmla="*/ 148 w 168"/>
                      <a:gd name="T83" fmla="*/ 278 h 298"/>
                      <a:gd name="T84" fmla="*/ 157 w 168"/>
                      <a:gd name="T85" fmla="*/ 268 h 298"/>
                      <a:gd name="T86" fmla="*/ 163 w 168"/>
                      <a:gd name="T87" fmla="*/ 256 h 298"/>
                      <a:gd name="T88" fmla="*/ 167 w 168"/>
                      <a:gd name="T89" fmla="*/ 243 h 298"/>
                      <a:gd name="T90" fmla="*/ 168 w 168"/>
                      <a:gd name="T91" fmla="*/ 23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68" h="298">
                        <a:moveTo>
                          <a:pt x="168" y="230"/>
                        </a:moveTo>
                        <a:lnTo>
                          <a:pt x="168" y="20"/>
                        </a:lnTo>
                        <a:lnTo>
                          <a:pt x="167" y="18"/>
                        </a:lnTo>
                        <a:lnTo>
                          <a:pt x="165" y="15"/>
                        </a:lnTo>
                        <a:lnTo>
                          <a:pt x="162" y="12"/>
                        </a:lnTo>
                        <a:lnTo>
                          <a:pt x="155" y="8"/>
                        </a:lnTo>
                        <a:lnTo>
                          <a:pt x="148" y="5"/>
                        </a:lnTo>
                        <a:lnTo>
                          <a:pt x="137" y="3"/>
                        </a:lnTo>
                        <a:lnTo>
                          <a:pt x="123" y="0"/>
                        </a:lnTo>
                        <a:lnTo>
                          <a:pt x="107" y="0"/>
                        </a:lnTo>
                        <a:lnTo>
                          <a:pt x="105" y="0"/>
                        </a:lnTo>
                        <a:lnTo>
                          <a:pt x="102" y="0"/>
                        </a:lnTo>
                        <a:lnTo>
                          <a:pt x="100" y="2"/>
                        </a:lnTo>
                        <a:lnTo>
                          <a:pt x="97" y="5"/>
                        </a:lnTo>
                        <a:lnTo>
                          <a:pt x="90" y="12"/>
                        </a:lnTo>
                        <a:lnTo>
                          <a:pt x="80" y="17"/>
                        </a:lnTo>
                        <a:lnTo>
                          <a:pt x="67" y="20"/>
                        </a:lnTo>
                        <a:lnTo>
                          <a:pt x="48" y="15"/>
                        </a:lnTo>
                        <a:lnTo>
                          <a:pt x="38" y="12"/>
                        </a:lnTo>
                        <a:lnTo>
                          <a:pt x="30" y="8"/>
                        </a:lnTo>
                        <a:lnTo>
                          <a:pt x="23" y="7"/>
                        </a:lnTo>
                        <a:lnTo>
                          <a:pt x="20" y="7"/>
                        </a:lnTo>
                        <a:lnTo>
                          <a:pt x="22" y="13"/>
                        </a:lnTo>
                        <a:lnTo>
                          <a:pt x="25" y="22"/>
                        </a:lnTo>
                        <a:lnTo>
                          <a:pt x="28" y="32"/>
                        </a:lnTo>
                        <a:lnTo>
                          <a:pt x="33" y="38"/>
                        </a:lnTo>
                        <a:lnTo>
                          <a:pt x="37" y="45"/>
                        </a:lnTo>
                        <a:lnTo>
                          <a:pt x="0" y="205"/>
                        </a:lnTo>
                        <a:lnTo>
                          <a:pt x="32" y="216"/>
                        </a:lnTo>
                        <a:lnTo>
                          <a:pt x="32" y="230"/>
                        </a:lnTo>
                        <a:lnTo>
                          <a:pt x="33" y="243"/>
                        </a:lnTo>
                        <a:lnTo>
                          <a:pt x="37" y="256"/>
                        </a:lnTo>
                        <a:lnTo>
                          <a:pt x="43" y="268"/>
                        </a:lnTo>
                        <a:lnTo>
                          <a:pt x="52" y="278"/>
                        </a:lnTo>
                        <a:lnTo>
                          <a:pt x="62" y="286"/>
                        </a:lnTo>
                        <a:lnTo>
                          <a:pt x="73" y="293"/>
                        </a:lnTo>
                        <a:lnTo>
                          <a:pt x="87" y="296"/>
                        </a:lnTo>
                        <a:lnTo>
                          <a:pt x="100" y="298"/>
                        </a:lnTo>
                        <a:lnTo>
                          <a:pt x="113" y="296"/>
                        </a:lnTo>
                        <a:lnTo>
                          <a:pt x="127" y="293"/>
                        </a:lnTo>
                        <a:lnTo>
                          <a:pt x="138" y="286"/>
                        </a:lnTo>
                        <a:lnTo>
                          <a:pt x="148" y="278"/>
                        </a:lnTo>
                        <a:lnTo>
                          <a:pt x="157" y="268"/>
                        </a:lnTo>
                        <a:lnTo>
                          <a:pt x="163" y="256"/>
                        </a:lnTo>
                        <a:lnTo>
                          <a:pt x="167" y="243"/>
                        </a:lnTo>
                        <a:lnTo>
                          <a:pt x="168" y="230"/>
                        </a:lnTo>
                        <a:close/>
                      </a:path>
                    </a:pathLst>
                  </a:custGeom>
                  <a:solidFill>
                    <a:srgbClr val="EA91B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1" name="Freeform 211"/>
                  <p:cNvSpPr>
                    <a:spLocks/>
                  </p:cNvSpPr>
                  <p:nvPr/>
                </p:nvSpPr>
                <p:spPr bwMode="auto">
                  <a:xfrm>
                    <a:off x="4064" y="1968"/>
                    <a:ext cx="166" cy="293"/>
                  </a:xfrm>
                  <a:custGeom>
                    <a:avLst/>
                    <a:gdLst>
                      <a:gd name="T0" fmla="*/ 166 w 166"/>
                      <a:gd name="T1" fmla="*/ 224 h 293"/>
                      <a:gd name="T2" fmla="*/ 166 w 166"/>
                      <a:gd name="T3" fmla="*/ 18 h 293"/>
                      <a:gd name="T4" fmla="*/ 165 w 166"/>
                      <a:gd name="T5" fmla="*/ 16 h 293"/>
                      <a:gd name="T6" fmla="*/ 163 w 166"/>
                      <a:gd name="T7" fmla="*/ 15 h 293"/>
                      <a:gd name="T8" fmla="*/ 160 w 166"/>
                      <a:gd name="T9" fmla="*/ 11 h 293"/>
                      <a:gd name="T10" fmla="*/ 153 w 166"/>
                      <a:gd name="T11" fmla="*/ 8 h 293"/>
                      <a:gd name="T12" fmla="*/ 145 w 166"/>
                      <a:gd name="T13" fmla="*/ 5 h 293"/>
                      <a:gd name="T14" fmla="*/ 135 w 166"/>
                      <a:gd name="T15" fmla="*/ 3 h 293"/>
                      <a:gd name="T16" fmla="*/ 123 w 166"/>
                      <a:gd name="T17" fmla="*/ 0 h 293"/>
                      <a:gd name="T18" fmla="*/ 106 w 166"/>
                      <a:gd name="T19" fmla="*/ 0 h 293"/>
                      <a:gd name="T20" fmla="*/ 103 w 166"/>
                      <a:gd name="T21" fmla="*/ 0 h 293"/>
                      <a:gd name="T22" fmla="*/ 101 w 166"/>
                      <a:gd name="T23" fmla="*/ 0 h 293"/>
                      <a:gd name="T24" fmla="*/ 98 w 166"/>
                      <a:gd name="T25" fmla="*/ 1 h 293"/>
                      <a:gd name="T26" fmla="*/ 96 w 166"/>
                      <a:gd name="T27" fmla="*/ 5 h 293"/>
                      <a:gd name="T28" fmla="*/ 90 w 166"/>
                      <a:gd name="T29" fmla="*/ 11 h 293"/>
                      <a:gd name="T30" fmla="*/ 80 w 166"/>
                      <a:gd name="T31" fmla="*/ 16 h 293"/>
                      <a:gd name="T32" fmla="*/ 66 w 166"/>
                      <a:gd name="T33" fmla="*/ 20 h 293"/>
                      <a:gd name="T34" fmla="*/ 48 w 166"/>
                      <a:gd name="T35" fmla="*/ 15 h 293"/>
                      <a:gd name="T36" fmla="*/ 38 w 166"/>
                      <a:gd name="T37" fmla="*/ 11 h 293"/>
                      <a:gd name="T38" fmla="*/ 30 w 166"/>
                      <a:gd name="T39" fmla="*/ 8 h 293"/>
                      <a:gd name="T40" fmla="*/ 23 w 166"/>
                      <a:gd name="T41" fmla="*/ 6 h 293"/>
                      <a:gd name="T42" fmla="*/ 20 w 166"/>
                      <a:gd name="T43" fmla="*/ 6 h 293"/>
                      <a:gd name="T44" fmla="*/ 21 w 166"/>
                      <a:gd name="T45" fmla="*/ 13 h 293"/>
                      <a:gd name="T46" fmla="*/ 25 w 166"/>
                      <a:gd name="T47" fmla="*/ 21 h 293"/>
                      <a:gd name="T48" fmla="*/ 28 w 166"/>
                      <a:gd name="T49" fmla="*/ 30 h 293"/>
                      <a:gd name="T50" fmla="*/ 33 w 166"/>
                      <a:gd name="T51" fmla="*/ 36 h 293"/>
                      <a:gd name="T52" fmla="*/ 36 w 166"/>
                      <a:gd name="T53" fmla="*/ 43 h 293"/>
                      <a:gd name="T54" fmla="*/ 0 w 166"/>
                      <a:gd name="T55" fmla="*/ 201 h 293"/>
                      <a:gd name="T56" fmla="*/ 31 w 166"/>
                      <a:gd name="T57" fmla="*/ 211 h 293"/>
                      <a:gd name="T58" fmla="*/ 31 w 166"/>
                      <a:gd name="T59" fmla="*/ 224 h 293"/>
                      <a:gd name="T60" fmla="*/ 33 w 166"/>
                      <a:gd name="T61" fmla="*/ 238 h 293"/>
                      <a:gd name="T62" fmla="*/ 36 w 166"/>
                      <a:gd name="T63" fmla="*/ 251 h 293"/>
                      <a:gd name="T64" fmla="*/ 43 w 166"/>
                      <a:gd name="T65" fmla="*/ 263 h 293"/>
                      <a:gd name="T66" fmla="*/ 51 w 166"/>
                      <a:gd name="T67" fmla="*/ 273 h 293"/>
                      <a:gd name="T68" fmla="*/ 61 w 166"/>
                      <a:gd name="T69" fmla="*/ 281 h 293"/>
                      <a:gd name="T70" fmla="*/ 73 w 166"/>
                      <a:gd name="T71" fmla="*/ 288 h 293"/>
                      <a:gd name="T72" fmla="*/ 86 w 166"/>
                      <a:gd name="T73" fmla="*/ 291 h 293"/>
                      <a:gd name="T74" fmla="*/ 100 w 166"/>
                      <a:gd name="T75" fmla="*/ 293 h 293"/>
                      <a:gd name="T76" fmla="*/ 111 w 166"/>
                      <a:gd name="T77" fmla="*/ 291 h 293"/>
                      <a:gd name="T78" fmla="*/ 125 w 166"/>
                      <a:gd name="T79" fmla="*/ 288 h 293"/>
                      <a:gd name="T80" fmla="*/ 136 w 166"/>
                      <a:gd name="T81" fmla="*/ 281 h 293"/>
                      <a:gd name="T82" fmla="*/ 146 w 166"/>
                      <a:gd name="T83" fmla="*/ 273 h 293"/>
                      <a:gd name="T84" fmla="*/ 155 w 166"/>
                      <a:gd name="T85" fmla="*/ 263 h 293"/>
                      <a:gd name="T86" fmla="*/ 161 w 166"/>
                      <a:gd name="T87" fmla="*/ 251 h 293"/>
                      <a:gd name="T88" fmla="*/ 165 w 166"/>
                      <a:gd name="T89" fmla="*/ 238 h 293"/>
                      <a:gd name="T90" fmla="*/ 166 w 166"/>
                      <a:gd name="T91" fmla="*/ 224 h 29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66" h="293">
                        <a:moveTo>
                          <a:pt x="166" y="224"/>
                        </a:moveTo>
                        <a:lnTo>
                          <a:pt x="166" y="18"/>
                        </a:lnTo>
                        <a:lnTo>
                          <a:pt x="165" y="16"/>
                        </a:lnTo>
                        <a:lnTo>
                          <a:pt x="163" y="15"/>
                        </a:lnTo>
                        <a:lnTo>
                          <a:pt x="160" y="11"/>
                        </a:lnTo>
                        <a:lnTo>
                          <a:pt x="153" y="8"/>
                        </a:lnTo>
                        <a:lnTo>
                          <a:pt x="145" y="5"/>
                        </a:lnTo>
                        <a:lnTo>
                          <a:pt x="135" y="3"/>
                        </a:lnTo>
                        <a:lnTo>
                          <a:pt x="123" y="0"/>
                        </a:lnTo>
                        <a:lnTo>
                          <a:pt x="106" y="0"/>
                        </a:lnTo>
                        <a:lnTo>
                          <a:pt x="103" y="0"/>
                        </a:lnTo>
                        <a:lnTo>
                          <a:pt x="101" y="0"/>
                        </a:lnTo>
                        <a:lnTo>
                          <a:pt x="98" y="1"/>
                        </a:lnTo>
                        <a:lnTo>
                          <a:pt x="96" y="5"/>
                        </a:lnTo>
                        <a:lnTo>
                          <a:pt x="90" y="11"/>
                        </a:lnTo>
                        <a:lnTo>
                          <a:pt x="80" y="16"/>
                        </a:lnTo>
                        <a:lnTo>
                          <a:pt x="66" y="20"/>
                        </a:lnTo>
                        <a:lnTo>
                          <a:pt x="48" y="15"/>
                        </a:lnTo>
                        <a:lnTo>
                          <a:pt x="38" y="11"/>
                        </a:lnTo>
                        <a:lnTo>
                          <a:pt x="30" y="8"/>
                        </a:lnTo>
                        <a:lnTo>
                          <a:pt x="23" y="6"/>
                        </a:lnTo>
                        <a:lnTo>
                          <a:pt x="20" y="6"/>
                        </a:lnTo>
                        <a:lnTo>
                          <a:pt x="21" y="13"/>
                        </a:lnTo>
                        <a:lnTo>
                          <a:pt x="25" y="21"/>
                        </a:lnTo>
                        <a:lnTo>
                          <a:pt x="28" y="30"/>
                        </a:lnTo>
                        <a:lnTo>
                          <a:pt x="33" y="36"/>
                        </a:lnTo>
                        <a:lnTo>
                          <a:pt x="36" y="43"/>
                        </a:lnTo>
                        <a:lnTo>
                          <a:pt x="0" y="201"/>
                        </a:lnTo>
                        <a:lnTo>
                          <a:pt x="31" y="211"/>
                        </a:lnTo>
                        <a:lnTo>
                          <a:pt x="31" y="224"/>
                        </a:lnTo>
                        <a:lnTo>
                          <a:pt x="33" y="238"/>
                        </a:lnTo>
                        <a:lnTo>
                          <a:pt x="36" y="251"/>
                        </a:lnTo>
                        <a:lnTo>
                          <a:pt x="43" y="263"/>
                        </a:lnTo>
                        <a:lnTo>
                          <a:pt x="51" y="273"/>
                        </a:lnTo>
                        <a:lnTo>
                          <a:pt x="61" y="281"/>
                        </a:lnTo>
                        <a:lnTo>
                          <a:pt x="73" y="288"/>
                        </a:lnTo>
                        <a:lnTo>
                          <a:pt x="86" y="291"/>
                        </a:lnTo>
                        <a:lnTo>
                          <a:pt x="100" y="293"/>
                        </a:lnTo>
                        <a:lnTo>
                          <a:pt x="111" y="291"/>
                        </a:lnTo>
                        <a:lnTo>
                          <a:pt x="125" y="288"/>
                        </a:lnTo>
                        <a:lnTo>
                          <a:pt x="136" y="281"/>
                        </a:lnTo>
                        <a:lnTo>
                          <a:pt x="146" y="273"/>
                        </a:lnTo>
                        <a:lnTo>
                          <a:pt x="155" y="263"/>
                        </a:lnTo>
                        <a:lnTo>
                          <a:pt x="161" y="251"/>
                        </a:lnTo>
                        <a:lnTo>
                          <a:pt x="165" y="238"/>
                        </a:lnTo>
                        <a:lnTo>
                          <a:pt x="166" y="224"/>
                        </a:lnTo>
                        <a:close/>
                      </a:path>
                    </a:pathLst>
                  </a:custGeom>
                  <a:solidFill>
                    <a:srgbClr val="F2A0B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2" name="Freeform 212"/>
                  <p:cNvSpPr>
                    <a:spLocks/>
                  </p:cNvSpPr>
                  <p:nvPr/>
                </p:nvSpPr>
                <p:spPr bwMode="auto">
                  <a:xfrm>
                    <a:off x="4065" y="1969"/>
                    <a:ext cx="164" cy="287"/>
                  </a:xfrm>
                  <a:custGeom>
                    <a:avLst/>
                    <a:gdLst>
                      <a:gd name="T0" fmla="*/ 164 w 164"/>
                      <a:gd name="T1" fmla="*/ 222 h 287"/>
                      <a:gd name="T2" fmla="*/ 164 w 164"/>
                      <a:gd name="T3" fmla="*/ 19 h 287"/>
                      <a:gd name="T4" fmla="*/ 162 w 164"/>
                      <a:gd name="T5" fmla="*/ 17 h 287"/>
                      <a:gd name="T6" fmla="*/ 160 w 164"/>
                      <a:gd name="T7" fmla="*/ 14 h 287"/>
                      <a:gd name="T8" fmla="*/ 157 w 164"/>
                      <a:gd name="T9" fmla="*/ 12 h 287"/>
                      <a:gd name="T10" fmla="*/ 152 w 164"/>
                      <a:gd name="T11" fmla="*/ 9 h 287"/>
                      <a:gd name="T12" fmla="*/ 144 w 164"/>
                      <a:gd name="T13" fmla="*/ 5 h 287"/>
                      <a:gd name="T14" fmla="*/ 134 w 164"/>
                      <a:gd name="T15" fmla="*/ 2 h 287"/>
                      <a:gd name="T16" fmla="*/ 122 w 164"/>
                      <a:gd name="T17" fmla="*/ 0 h 287"/>
                      <a:gd name="T18" fmla="*/ 105 w 164"/>
                      <a:gd name="T19" fmla="*/ 0 h 287"/>
                      <a:gd name="T20" fmla="*/ 102 w 164"/>
                      <a:gd name="T21" fmla="*/ 0 h 287"/>
                      <a:gd name="T22" fmla="*/ 100 w 164"/>
                      <a:gd name="T23" fmla="*/ 0 h 287"/>
                      <a:gd name="T24" fmla="*/ 99 w 164"/>
                      <a:gd name="T25" fmla="*/ 2 h 287"/>
                      <a:gd name="T26" fmla="*/ 95 w 164"/>
                      <a:gd name="T27" fmla="*/ 5 h 287"/>
                      <a:gd name="T28" fmla="*/ 89 w 164"/>
                      <a:gd name="T29" fmla="*/ 10 h 287"/>
                      <a:gd name="T30" fmla="*/ 79 w 164"/>
                      <a:gd name="T31" fmla="*/ 17 h 287"/>
                      <a:gd name="T32" fmla="*/ 65 w 164"/>
                      <a:gd name="T33" fmla="*/ 19 h 287"/>
                      <a:gd name="T34" fmla="*/ 47 w 164"/>
                      <a:gd name="T35" fmla="*/ 14 h 287"/>
                      <a:gd name="T36" fmla="*/ 39 w 164"/>
                      <a:gd name="T37" fmla="*/ 10 h 287"/>
                      <a:gd name="T38" fmla="*/ 30 w 164"/>
                      <a:gd name="T39" fmla="*/ 9 h 287"/>
                      <a:gd name="T40" fmla="*/ 25 w 164"/>
                      <a:gd name="T41" fmla="*/ 7 h 287"/>
                      <a:gd name="T42" fmla="*/ 20 w 164"/>
                      <a:gd name="T43" fmla="*/ 7 h 287"/>
                      <a:gd name="T44" fmla="*/ 22 w 164"/>
                      <a:gd name="T45" fmla="*/ 14 h 287"/>
                      <a:gd name="T46" fmla="*/ 25 w 164"/>
                      <a:gd name="T47" fmla="*/ 22 h 287"/>
                      <a:gd name="T48" fmla="*/ 29 w 164"/>
                      <a:gd name="T49" fmla="*/ 30 h 287"/>
                      <a:gd name="T50" fmla="*/ 34 w 164"/>
                      <a:gd name="T51" fmla="*/ 37 h 287"/>
                      <a:gd name="T52" fmla="*/ 37 w 164"/>
                      <a:gd name="T53" fmla="*/ 42 h 287"/>
                      <a:gd name="T54" fmla="*/ 0 w 164"/>
                      <a:gd name="T55" fmla="*/ 199 h 287"/>
                      <a:gd name="T56" fmla="*/ 32 w 164"/>
                      <a:gd name="T57" fmla="*/ 208 h 287"/>
                      <a:gd name="T58" fmla="*/ 32 w 164"/>
                      <a:gd name="T59" fmla="*/ 222 h 287"/>
                      <a:gd name="T60" fmla="*/ 34 w 164"/>
                      <a:gd name="T61" fmla="*/ 235 h 287"/>
                      <a:gd name="T62" fmla="*/ 37 w 164"/>
                      <a:gd name="T63" fmla="*/ 247 h 287"/>
                      <a:gd name="T64" fmla="*/ 44 w 164"/>
                      <a:gd name="T65" fmla="*/ 258 h 287"/>
                      <a:gd name="T66" fmla="*/ 52 w 164"/>
                      <a:gd name="T67" fmla="*/ 268 h 287"/>
                      <a:gd name="T68" fmla="*/ 62 w 164"/>
                      <a:gd name="T69" fmla="*/ 275 h 287"/>
                      <a:gd name="T70" fmla="*/ 72 w 164"/>
                      <a:gd name="T71" fmla="*/ 282 h 287"/>
                      <a:gd name="T72" fmla="*/ 85 w 164"/>
                      <a:gd name="T73" fmla="*/ 285 h 287"/>
                      <a:gd name="T74" fmla="*/ 99 w 164"/>
                      <a:gd name="T75" fmla="*/ 287 h 287"/>
                      <a:gd name="T76" fmla="*/ 110 w 164"/>
                      <a:gd name="T77" fmla="*/ 285 h 287"/>
                      <a:gd name="T78" fmla="*/ 124 w 164"/>
                      <a:gd name="T79" fmla="*/ 282 h 287"/>
                      <a:gd name="T80" fmla="*/ 135 w 164"/>
                      <a:gd name="T81" fmla="*/ 277 h 287"/>
                      <a:gd name="T82" fmla="*/ 145 w 164"/>
                      <a:gd name="T83" fmla="*/ 268 h 287"/>
                      <a:gd name="T84" fmla="*/ 154 w 164"/>
                      <a:gd name="T85" fmla="*/ 258 h 287"/>
                      <a:gd name="T86" fmla="*/ 159 w 164"/>
                      <a:gd name="T87" fmla="*/ 247 h 287"/>
                      <a:gd name="T88" fmla="*/ 162 w 164"/>
                      <a:gd name="T89" fmla="*/ 233 h 287"/>
                      <a:gd name="T90" fmla="*/ 164 w 164"/>
                      <a:gd name="T91" fmla="*/ 222 h 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64" h="287">
                        <a:moveTo>
                          <a:pt x="164" y="222"/>
                        </a:moveTo>
                        <a:lnTo>
                          <a:pt x="164" y="19"/>
                        </a:lnTo>
                        <a:lnTo>
                          <a:pt x="162" y="17"/>
                        </a:lnTo>
                        <a:lnTo>
                          <a:pt x="160" y="14"/>
                        </a:lnTo>
                        <a:lnTo>
                          <a:pt x="157" y="12"/>
                        </a:lnTo>
                        <a:lnTo>
                          <a:pt x="152" y="9"/>
                        </a:lnTo>
                        <a:lnTo>
                          <a:pt x="144" y="5"/>
                        </a:lnTo>
                        <a:lnTo>
                          <a:pt x="134" y="2"/>
                        </a:lnTo>
                        <a:lnTo>
                          <a:pt x="122" y="0"/>
                        </a:lnTo>
                        <a:lnTo>
                          <a:pt x="105" y="0"/>
                        </a:lnTo>
                        <a:lnTo>
                          <a:pt x="102" y="0"/>
                        </a:lnTo>
                        <a:lnTo>
                          <a:pt x="100" y="0"/>
                        </a:lnTo>
                        <a:lnTo>
                          <a:pt x="99" y="2"/>
                        </a:lnTo>
                        <a:lnTo>
                          <a:pt x="95" y="5"/>
                        </a:lnTo>
                        <a:lnTo>
                          <a:pt x="89" y="10"/>
                        </a:lnTo>
                        <a:lnTo>
                          <a:pt x="79" y="17"/>
                        </a:lnTo>
                        <a:lnTo>
                          <a:pt x="65" y="19"/>
                        </a:lnTo>
                        <a:lnTo>
                          <a:pt x="47" y="14"/>
                        </a:lnTo>
                        <a:lnTo>
                          <a:pt x="39" y="10"/>
                        </a:lnTo>
                        <a:lnTo>
                          <a:pt x="30" y="9"/>
                        </a:lnTo>
                        <a:lnTo>
                          <a:pt x="25" y="7"/>
                        </a:lnTo>
                        <a:lnTo>
                          <a:pt x="20" y="7"/>
                        </a:lnTo>
                        <a:lnTo>
                          <a:pt x="22" y="14"/>
                        </a:lnTo>
                        <a:lnTo>
                          <a:pt x="25" y="22"/>
                        </a:lnTo>
                        <a:lnTo>
                          <a:pt x="29" y="30"/>
                        </a:lnTo>
                        <a:lnTo>
                          <a:pt x="34" y="37"/>
                        </a:lnTo>
                        <a:lnTo>
                          <a:pt x="37" y="42"/>
                        </a:lnTo>
                        <a:lnTo>
                          <a:pt x="0" y="199"/>
                        </a:lnTo>
                        <a:lnTo>
                          <a:pt x="32" y="208"/>
                        </a:lnTo>
                        <a:lnTo>
                          <a:pt x="32" y="222"/>
                        </a:lnTo>
                        <a:lnTo>
                          <a:pt x="34" y="235"/>
                        </a:lnTo>
                        <a:lnTo>
                          <a:pt x="37" y="247"/>
                        </a:lnTo>
                        <a:lnTo>
                          <a:pt x="44" y="258"/>
                        </a:lnTo>
                        <a:lnTo>
                          <a:pt x="52" y="268"/>
                        </a:lnTo>
                        <a:lnTo>
                          <a:pt x="62" y="275"/>
                        </a:lnTo>
                        <a:lnTo>
                          <a:pt x="72" y="282"/>
                        </a:lnTo>
                        <a:lnTo>
                          <a:pt x="85" y="285"/>
                        </a:lnTo>
                        <a:lnTo>
                          <a:pt x="99" y="287"/>
                        </a:lnTo>
                        <a:lnTo>
                          <a:pt x="110" y="285"/>
                        </a:lnTo>
                        <a:lnTo>
                          <a:pt x="124" y="282"/>
                        </a:lnTo>
                        <a:lnTo>
                          <a:pt x="135" y="277"/>
                        </a:lnTo>
                        <a:lnTo>
                          <a:pt x="145" y="268"/>
                        </a:lnTo>
                        <a:lnTo>
                          <a:pt x="154" y="258"/>
                        </a:lnTo>
                        <a:lnTo>
                          <a:pt x="159" y="247"/>
                        </a:lnTo>
                        <a:lnTo>
                          <a:pt x="162" y="233"/>
                        </a:lnTo>
                        <a:lnTo>
                          <a:pt x="164" y="222"/>
                        </a:lnTo>
                        <a:close/>
                      </a:path>
                    </a:pathLst>
                  </a:custGeom>
                  <a:solidFill>
                    <a:srgbClr val="F7ADC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3" name="Freeform 213"/>
                  <p:cNvSpPr>
                    <a:spLocks/>
                  </p:cNvSpPr>
                  <p:nvPr/>
                </p:nvSpPr>
                <p:spPr bwMode="auto">
                  <a:xfrm>
                    <a:off x="4069" y="1971"/>
                    <a:ext cx="160" cy="281"/>
                  </a:xfrm>
                  <a:custGeom>
                    <a:avLst/>
                    <a:gdLst>
                      <a:gd name="T0" fmla="*/ 160 w 160"/>
                      <a:gd name="T1" fmla="*/ 216 h 281"/>
                      <a:gd name="T2" fmla="*/ 160 w 160"/>
                      <a:gd name="T3" fmla="*/ 18 h 281"/>
                      <a:gd name="T4" fmla="*/ 158 w 160"/>
                      <a:gd name="T5" fmla="*/ 17 h 281"/>
                      <a:gd name="T6" fmla="*/ 156 w 160"/>
                      <a:gd name="T7" fmla="*/ 13 h 281"/>
                      <a:gd name="T8" fmla="*/ 153 w 160"/>
                      <a:gd name="T9" fmla="*/ 12 h 281"/>
                      <a:gd name="T10" fmla="*/ 148 w 160"/>
                      <a:gd name="T11" fmla="*/ 8 h 281"/>
                      <a:gd name="T12" fmla="*/ 140 w 160"/>
                      <a:gd name="T13" fmla="*/ 5 h 281"/>
                      <a:gd name="T14" fmla="*/ 130 w 160"/>
                      <a:gd name="T15" fmla="*/ 2 h 281"/>
                      <a:gd name="T16" fmla="*/ 118 w 160"/>
                      <a:gd name="T17" fmla="*/ 0 h 281"/>
                      <a:gd name="T18" fmla="*/ 101 w 160"/>
                      <a:gd name="T19" fmla="*/ 0 h 281"/>
                      <a:gd name="T20" fmla="*/ 100 w 160"/>
                      <a:gd name="T21" fmla="*/ 0 h 281"/>
                      <a:gd name="T22" fmla="*/ 96 w 160"/>
                      <a:gd name="T23" fmla="*/ 0 h 281"/>
                      <a:gd name="T24" fmla="*/ 95 w 160"/>
                      <a:gd name="T25" fmla="*/ 2 h 281"/>
                      <a:gd name="T26" fmla="*/ 91 w 160"/>
                      <a:gd name="T27" fmla="*/ 5 h 281"/>
                      <a:gd name="T28" fmla="*/ 85 w 160"/>
                      <a:gd name="T29" fmla="*/ 10 h 281"/>
                      <a:gd name="T30" fmla="*/ 76 w 160"/>
                      <a:gd name="T31" fmla="*/ 17 h 281"/>
                      <a:gd name="T32" fmla="*/ 63 w 160"/>
                      <a:gd name="T33" fmla="*/ 18 h 281"/>
                      <a:gd name="T34" fmla="*/ 45 w 160"/>
                      <a:gd name="T35" fmla="*/ 13 h 281"/>
                      <a:gd name="T36" fmla="*/ 36 w 160"/>
                      <a:gd name="T37" fmla="*/ 10 h 281"/>
                      <a:gd name="T38" fmla="*/ 28 w 160"/>
                      <a:gd name="T39" fmla="*/ 8 h 281"/>
                      <a:gd name="T40" fmla="*/ 23 w 160"/>
                      <a:gd name="T41" fmla="*/ 7 h 281"/>
                      <a:gd name="T42" fmla="*/ 18 w 160"/>
                      <a:gd name="T43" fmla="*/ 7 h 281"/>
                      <a:gd name="T44" fmla="*/ 20 w 160"/>
                      <a:gd name="T45" fmla="*/ 13 h 281"/>
                      <a:gd name="T46" fmla="*/ 23 w 160"/>
                      <a:gd name="T47" fmla="*/ 20 h 281"/>
                      <a:gd name="T48" fmla="*/ 26 w 160"/>
                      <a:gd name="T49" fmla="*/ 28 h 281"/>
                      <a:gd name="T50" fmla="*/ 31 w 160"/>
                      <a:gd name="T51" fmla="*/ 35 h 281"/>
                      <a:gd name="T52" fmla="*/ 35 w 160"/>
                      <a:gd name="T53" fmla="*/ 42 h 281"/>
                      <a:gd name="T54" fmla="*/ 0 w 160"/>
                      <a:gd name="T55" fmla="*/ 193 h 281"/>
                      <a:gd name="T56" fmla="*/ 30 w 160"/>
                      <a:gd name="T57" fmla="*/ 205 h 281"/>
                      <a:gd name="T58" fmla="*/ 30 w 160"/>
                      <a:gd name="T59" fmla="*/ 216 h 281"/>
                      <a:gd name="T60" fmla="*/ 31 w 160"/>
                      <a:gd name="T61" fmla="*/ 230 h 281"/>
                      <a:gd name="T62" fmla="*/ 35 w 160"/>
                      <a:gd name="T63" fmla="*/ 241 h 281"/>
                      <a:gd name="T64" fmla="*/ 41 w 160"/>
                      <a:gd name="T65" fmla="*/ 253 h 281"/>
                      <a:gd name="T66" fmla="*/ 50 w 160"/>
                      <a:gd name="T67" fmla="*/ 263 h 281"/>
                      <a:gd name="T68" fmla="*/ 58 w 160"/>
                      <a:gd name="T69" fmla="*/ 270 h 281"/>
                      <a:gd name="T70" fmla="*/ 70 w 160"/>
                      <a:gd name="T71" fmla="*/ 276 h 281"/>
                      <a:gd name="T72" fmla="*/ 81 w 160"/>
                      <a:gd name="T73" fmla="*/ 280 h 281"/>
                      <a:gd name="T74" fmla="*/ 95 w 160"/>
                      <a:gd name="T75" fmla="*/ 281 h 281"/>
                      <a:gd name="T76" fmla="*/ 108 w 160"/>
                      <a:gd name="T77" fmla="*/ 280 h 281"/>
                      <a:gd name="T78" fmla="*/ 120 w 160"/>
                      <a:gd name="T79" fmla="*/ 276 h 281"/>
                      <a:gd name="T80" fmla="*/ 131 w 160"/>
                      <a:gd name="T81" fmla="*/ 271 h 281"/>
                      <a:gd name="T82" fmla="*/ 141 w 160"/>
                      <a:gd name="T83" fmla="*/ 263 h 281"/>
                      <a:gd name="T84" fmla="*/ 150 w 160"/>
                      <a:gd name="T85" fmla="*/ 253 h 281"/>
                      <a:gd name="T86" fmla="*/ 155 w 160"/>
                      <a:gd name="T87" fmla="*/ 241 h 281"/>
                      <a:gd name="T88" fmla="*/ 158 w 160"/>
                      <a:gd name="T89" fmla="*/ 230 h 281"/>
                      <a:gd name="T90" fmla="*/ 160 w 160"/>
                      <a:gd name="T91" fmla="*/ 216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60" h="281">
                        <a:moveTo>
                          <a:pt x="160" y="216"/>
                        </a:moveTo>
                        <a:lnTo>
                          <a:pt x="160" y="18"/>
                        </a:lnTo>
                        <a:lnTo>
                          <a:pt x="158" y="17"/>
                        </a:lnTo>
                        <a:lnTo>
                          <a:pt x="156" y="13"/>
                        </a:lnTo>
                        <a:lnTo>
                          <a:pt x="153" y="12"/>
                        </a:lnTo>
                        <a:lnTo>
                          <a:pt x="148" y="8"/>
                        </a:lnTo>
                        <a:lnTo>
                          <a:pt x="140" y="5"/>
                        </a:lnTo>
                        <a:lnTo>
                          <a:pt x="130" y="2"/>
                        </a:lnTo>
                        <a:lnTo>
                          <a:pt x="118" y="0"/>
                        </a:lnTo>
                        <a:lnTo>
                          <a:pt x="101" y="0"/>
                        </a:lnTo>
                        <a:lnTo>
                          <a:pt x="100" y="0"/>
                        </a:lnTo>
                        <a:lnTo>
                          <a:pt x="96" y="0"/>
                        </a:lnTo>
                        <a:lnTo>
                          <a:pt x="95" y="2"/>
                        </a:lnTo>
                        <a:lnTo>
                          <a:pt x="91" y="5"/>
                        </a:lnTo>
                        <a:lnTo>
                          <a:pt x="85" y="10"/>
                        </a:lnTo>
                        <a:lnTo>
                          <a:pt x="76" y="17"/>
                        </a:lnTo>
                        <a:lnTo>
                          <a:pt x="63" y="18"/>
                        </a:lnTo>
                        <a:lnTo>
                          <a:pt x="45" y="13"/>
                        </a:lnTo>
                        <a:lnTo>
                          <a:pt x="36" y="10"/>
                        </a:lnTo>
                        <a:lnTo>
                          <a:pt x="28" y="8"/>
                        </a:lnTo>
                        <a:lnTo>
                          <a:pt x="23" y="7"/>
                        </a:lnTo>
                        <a:lnTo>
                          <a:pt x="18" y="7"/>
                        </a:lnTo>
                        <a:lnTo>
                          <a:pt x="20" y="13"/>
                        </a:lnTo>
                        <a:lnTo>
                          <a:pt x="23" y="20"/>
                        </a:lnTo>
                        <a:lnTo>
                          <a:pt x="26" y="28"/>
                        </a:lnTo>
                        <a:lnTo>
                          <a:pt x="31" y="35"/>
                        </a:lnTo>
                        <a:lnTo>
                          <a:pt x="35" y="42"/>
                        </a:lnTo>
                        <a:lnTo>
                          <a:pt x="0" y="193"/>
                        </a:lnTo>
                        <a:lnTo>
                          <a:pt x="30" y="205"/>
                        </a:lnTo>
                        <a:lnTo>
                          <a:pt x="30" y="216"/>
                        </a:lnTo>
                        <a:lnTo>
                          <a:pt x="31" y="230"/>
                        </a:lnTo>
                        <a:lnTo>
                          <a:pt x="35" y="241"/>
                        </a:lnTo>
                        <a:lnTo>
                          <a:pt x="41" y="253"/>
                        </a:lnTo>
                        <a:lnTo>
                          <a:pt x="50" y="263"/>
                        </a:lnTo>
                        <a:lnTo>
                          <a:pt x="58" y="270"/>
                        </a:lnTo>
                        <a:lnTo>
                          <a:pt x="70" y="276"/>
                        </a:lnTo>
                        <a:lnTo>
                          <a:pt x="81" y="280"/>
                        </a:lnTo>
                        <a:lnTo>
                          <a:pt x="95" y="281"/>
                        </a:lnTo>
                        <a:lnTo>
                          <a:pt x="108" y="280"/>
                        </a:lnTo>
                        <a:lnTo>
                          <a:pt x="120" y="276"/>
                        </a:lnTo>
                        <a:lnTo>
                          <a:pt x="131" y="271"/>
                        </a:lnTo>
                        <a:lnTo>
                          <a:pt x="141" y="263"/>
                        </a:lnTo>
                        <a:lnTo>
                          <a:pt x="150" y="253"/>
                        </a:lnTo>
                        <a:lnTo>
                          <a:pt x="155" y="241"/>
                        </a:lnTo>
                        <a:lnTo>
                          <a:pt x="158" y="230"/>
                        </a:lnTo>
                        <a:lnTo>
                          <a:pt x="160" y="216"/>
                        </a:lnTo>
                        <a:close/>
                      </a:path>
                    </a:pathLst>
                  </a:custGeom>
                  <a:solidFill>
                    <a:srgbClr val="FFBAD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4" name="Freeform 214"/>
                  <p:cNvSpPr>
                    <a:spLocks/>
                  </p:cNvSpPr>
                  <p:nvPr/>
                </p:nvSpPr>
                <p:spPr bwMode="auto">
                  <a:xfrm>
                    <a:off x="3932" y="2582"/>
                    <a:ext cx="160" cy="220"/>
                  </a:xfrm>
                  <a:custGeom>
                    <a:avLst/>
                    <a:gdLst>
                      <a:gd name="T0" fmla="*/ 25 w 160"/>
                      <a:gd name="T1" fmla="*/ 126 h 220"/>
                      <a:gd name="T2" fmla="*/ 20 w 160"/>
                      <a:gd name="T3" fmla="*/ 131 h 220"/>
                      <a:gd name="T4" fmla="*/ 14 w 160"/>
                      <a:gd name="T5" fmla="*/ 136 h 220"/>
                      <a:gd name="T6" fmla="*/ 7 w 160"/>
                      <a:gd name="T7" fmla="*/ 140 h 220"/>
                      <a:gd name="T8" fmla="*/ 0 w 160"/>
                      <a:gd name="T9" fmla="*/ 143 h 220"/>
                      <a:gd name="T10" fmla="*/ 0 w 160"/>
                      <a:gd name="T11" fmla="*/ 220 h 220"/>
                      <a:gd name="T12" fmla="*/ 160 w 160"/>
                      <a:gd name="T13" fmla="*/ 220 h 220"/>
                      <a:gd name="T14" fmla="*/ 160 w 160"/>
                      <a:gd name="T15" fmla="*/ 0 h 220"/>
                      <a:gd name="T16" fmla="*/ 0 w 160"/>
                      <a:gd name="T17" fmla="*/ 0 h 220"/>
                      <a:gd name="T18" fmla="*/ 0 w 160"/>
                      <a:gd name="T19" fmla="*/ 8 h 220"/>
                      <a:gd name="T20" fmla="*/ 19 w 160"/>
                      <a:gd name="T21" fmla="*/ 18 h 220"/>
                      <a:gd name="T22" fmla="*/ 34 w 160"/>
                      <a:gd name="T23" fmla="*/ 33 h 220"/>
                      <a:gd name="T24" fmla="*/ 44 w 160"/>
                      <a:gd name="T25" fmla="*/ 53 h 220"/>
                      <a:gd name="T26" fmla="*/ 47 w 160"/>
                      <a:gd name="T27" fmla="*/ 75 h 220"/>
                      <a:gd name="T28" fmla="*/ 45 w 160"/>
                      <a:gd name="T29" fmla="*/ 90 h 220"/>
                      <a:gd name="T30" fmla="*/ 42 w 160"/>
                      <a:gd name="T31" fmla="*/ 103 h 220"/>
                      <a:gd name="T32" fmla="*/ 34 w 160"/>
                      <a:gd name="T33" fmla="*/ 115 h 220"/>
                      <a:gd name="T34" fmla="*/ 25 w 160"/>
                      <a:gd name="T35" fmla="*/ 126 h 2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160" h="220">
                        <a:moveTo>
                          <a:pt x="25" y="126"/>
                        </a:moveTo>
                        <a:lnTo>
                          <a:pt x="20" y="131"/>
                        </a:lnTo>
                        <a:lnTo>
                          <a:pt x="14" y="136"/>
                        </a:lnTo>
                        <a:lnTo>
                          <a:pt x="7" y="140"/>
                        </a:lnTo>
                        <a:lnTo>
                          <a:pt x="0" y="143"/>
                        </a:lnTo>
                        <a:lnTo>
                          <a:pt x="0" y="220"/>
                        </a:lnTo>
                        <a:lnTo>
                          <a:pt x="160" y="220"/>
                        </a:lnTo>
                        <a:lnTo>
                          <a:pt x="160" y="0"/>
                        </a:lnTo>
                        <a:lnTo>
                          <a:pt x="0" y="0"/>
                        </a:lnTo>
                        <a:lnTo>
                          <a:pt x="0" y="8"/>
                        </a:lnTo>
                        <a:lnTo>
                          <a:pt x="19" y="18"/>
                        </a:lnTo>
                        <a:lnTo>
                          <a:pt x="34" y="33"/>
                        </a:lnTo>
                        <a:lnTo>
                          <a:pt x="44" y="53"/>
                        </a:lnTo>
                        <a:lnTo>
                          <a:pt x="47" y="75"/>
                        </a:lnTo>
                        <a:lnTo>
                          <a:pt x="45" y="90"/>
                        </a:lnTo>
                        <a:lnTo>
                          <a:pt x="42" y="103"/>
                        </a:lnTo>
                        <a:lnTo>
                          <a:pt x="34" y="115"/>
                        </a:lnTo>
                        <a:lnTo>
                          <a:pt x="25" y="12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5" name="Freeform 215"/>
                  <p:cNvSpPr>
                    <a:spLocks/>
                  </p:cNvSpPr>
                  <p:nvPr/>
                </p:nvSpPr>
                <p:spPr bwMode="auto">
                  <a:xfrm>
                    <a:off x="4065" y="2392"/>
                    <a:ext cx="139" cy="82"/>
                  </a:xfrm>
                  <a:custGeom>
                    <a:avLst/>
                    <a:gdLst>
                      <a:gd name="T0" fmla="*/ 0 w 139"/>
                      <a:gd name="T1" fmla="*/ 15 h 82"/>
                      <a:gd name="T2" fmla="*/ 69 w 139"/>
                      <a:gd name="T3" fmla="*/ 82 h 82"/>
                      <a:gd name="T4" fmla="*/ 139 w 139"/>
                      <a:gd name="T5" fmla="*/ 14 h 82"/>
                      <a:gd name="T6" fmla="*/ 130 w 139"/>
                      <a:gd name="T7" fmla="*/ 10 h 82"/>
                      <a:gd name="T8" fmla="*/ 122 w 139"/>
                      <a:gd name="T9" fmla="*/ 9 h 82"/>
                      <a:gd name="T10" fmla="*/ 114 w 139"/>
                      <a:gd name="T11" fmla="*/ 5 h 82"/>
                      <a:gd name="T12" fmla="*/ 105 w 139"/>
                      <a:gd name="T13" fmla="*/ 4 h 82"/>
                      <a:gd name="T14" fmla="*/ 97 w 139"/>
                      <a:gd name="T15" fmla="*/ 2 h 82"/>
                      <a:gd name="T16" fmla="*/ 87 w 139"/>
                      <a:gd name="T17" fmla="*/ 2 h 82"/>
                      <a:gd name="T18" fmla="*/ 79 w 139"/>
                      <a:gd name="T19" fmla="*/ 0 h 82"/>
                      <a:gd name="T20" fmla="*/ 70 w 139"/>
                      <a:gd name="T21" fmla="*/ 0 h 82"/>
                      <a:gd name="T22" fmla="*/ 62 w 139"/>
                      <a:gd name="T23" fmla="*/ 0 h 82"/>
                      <a:gd name="T24" fmla="*/ 52 w 139"/>
                      <a:gd name="T25" fmla="*/ 2 h 82"/>
                      <a:gd name="T26" fmla="*/ 44 w 139"/>
                      <a:gd name="T27" fmla="*/ 2 h 82"/>
                      <a:gd name="T28" fmla="*/ 35 w 139"/>
                      <a:gd name="T29" fmla="*/ 4 h 82"/>
                      <a:gd name="T30" fmla="*/ 25 w 139"/>
                      <a:gd name="T31" fmla="*/ 7 h 82"/>
                      <a:gd name="T32" fmla="*/ 17 w 139"/>
                      <a:gd name="T33" fmla="*/ 9 h 82"/>
                      <a:gd name="T34" fmla="*/ 9 w 139"/>
                      <a:gd name="T35" fmla="*/ 12 h 82"/>
                      <a:gd name="T36" fmla="*/ 0 w 139"/>
                      <a:gd name="T37" fmla="*/ 15 h 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9" h="82">
                        <a:moveTo>
                          <a:pt x="0" y="15"/>
                        </a:moveTo>
                        <a:lnTo>
                          <a:pt x="69" y="82"/>
                        </a:lnTo>
                        <a:lnTo>
                          <a:pt x="139" y="14"/>
                        </a:lnTo>
                        <a:lnTo>
                          <a:pt x="130" y="10"/>
                        </a:lnTo>
                        <a:lnTo>
                          <a:pt x="122" y="9"/>
                        </a:lnTo>
                        <a:lnTo>
                          <a:pt x="114" y="5"/>
                        </a:lnTo>
                        <a:lnTo>
                          <a:pt x="105" y="4"/>
                        </a:lnTo>
                        <a:lnTo>
                          <a:pt x="97" y="2"/>
                        </a:lnTo>
                        <a:lnTo>
                          <a:pt x="87" y="2"/>
                        </a:lnTo>
                        <a:lnTo>
                          <a:pt x="79" y="0"/>
                        </a:lnTo>
                        <a:lnTo>
                          <a:pt x="70" y="0"/>
                        </a:lnTo>
                        <a:lnTo>
                          <a:pt x="62" y="0"/>
                        </a:lnTo>
                        <a:lnTo>
                          <a:pt x="52" y="2"/>
                        </a:lnTo>
                        <a:lnTo>
                          <a:pt x="44" y="2"/>
                        </a:lnTo>
                        <a:lnTo>
                          <a:pt x="35" y="4"/>
                        </a:lnTo>
                        <a:lnTo>
                          <a:pt x="25" y="7"/>
                        </a:lnTo>
                        <a:lnTo>
                          <a:pt x="17" y="9"/>
                        </a:lnTo>
                        <a:lnTo>
                          <a:pt x="9" y="12"/>
                        </a:lnTo>
                        <a:lnTo>
                          <a:pt x="0" y="15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6" name="Freeform 216"/>
                  <p:cNvSpPr>
                    <a:spLocks/>
                  </p:cNvSpPr>
                  <p:nvPr/>
                </p:nvSpPr>
                <p:spPr bwMode="auto">
                  <a:xfrm>
                    <a:off x="3969" y="2427"/>
                    <a:ext cx="336" cy="361"/>
                  </a:xfrm>
                  <a:custGeom>
                    <a:avLst/>
                    <a:gdLst>
                      <a:gd name="T0" fmla="*/ 165 w 336"/>
                      <a:gd name="T1" fmla="*/ 113 h 361"/>
                      <a:gd name="T2" fmla="*/ 165 w 336"/>
                      <a:gd name="T3" fmla="*/ 263 h 361"/>
                      <a:gd name="T4" fmla="*/ 336 w 336"/>
                      <a:gd name="T5" fmla="*/ 361 h 361"/>
                      <a:gd name="T6" fmla="*/ 336 w 336"/>
                      <a:gd name="T7" fmla="*/ 132 h 361"/>
                      <a:gd name="T8" fmla="*/ 334 w 336"/>
                      <a:gd name="T9" fmla="*/ 115 h 361"/>
                      <a:gd name="T10" fmla="*/ 333 w 336"/>
                      <a:gd name="T11" fmla="*/ 98 h 361"/>
                      <a:gd name="T12" fmla="*/ 329 w 336"/>
                      <a:gd name="T13" fmla="*/ 83 h 361"/>
                      <a:gd name="T14" fmla="*/ 323 w 336"/>
                      <a:gd name="T15" fmla="*/ 67 h 361"/>
                      <a:gd name="T16" fmla="*/ 316 w 336"/>
                      <a:gd name="T17" fmla="*/ 53 h 361"/>
                      <a:gd name="T18" fmla="*/ 308 w 336"/>
                      <a:gd name="T19" fmla="*/ 38 h 361"/>
                      <a:gd name="T20" fmla="*/ 298 w 336"/>
                      <a:gd name="T21" fmla="*/ 25 h 361"/>
                      <a:gd name="T22" fmla="*/ 286 w 336"/>
                      <a:gd name="T23" fmla="*/ 13 h 361"/>
                      <a:gd name="T24" fmla="*/ 283 w 336"/>
                      <a:gd name="T25" fmla="*/ 10 h 361"/>
                      <a:gd name="T26" fmla="*/ 278 w 336"/>
                      <a:gd name="T27" fmla="*/ 7 h 361"/>
                      <a:gd name="T28" fmla="*/ 275 w 336"/>
                      <a:gd name="T29" fmla="*/ 3 h 361"/>
                      <a:gd name="T30" fmla="*/ 270 w 336"/>
                      <a:gd name="T31" fmla="*/ 0 h 361"/>
                      <a:gd name="T32" fmla="*/ 165 w 336"/>
                      <a:gd name="T33" fmla="*/ 105 h 361"/>
                      <a:gd name="T34" fmla="*/ 61 w 336"/>
                      <a:gd name="T35" fmla="*/ 3 h 361"/>
                      <a:gd name="T36" fmla="*/ 58 w 336"/>
                      <a:gd name="T37" fmla="*/ 5 h 361"/>
                      <a:gd name="T38" fmla="*/ 55 w 336"/>
                      <a:gd name="T39" fmla="*/ 8 h 361"/>
                      <a:gd name="T40" fmla="*/ 51 w 336"/>
                      <a:gd name="T41" fmla="*/ 10 h 361"/>
                      <a:gd name="T42" fmla="*/ 48 w 336"/>
                      <a:gd name="T43" fmla="*/ 13 h 361"/>
                      <a:gd name="T44" fmla="*/ 30 w 336"/>
                      <a:gd name="T45" fmla="*/ 35 h 361"/>
                      <a:gd name="T46" fmla="*/ 15 w 336"/>
                      <a:gd name="T47" fmla="*/ 58 h 361"/>
                      <a:gd name="T48" fmla="*/ 5 w 336"/>
                      <a:gd name="T49" fmla="*/ 85 h 361"/>
                      <a:gd name="T50" fmla="*/ 0 w 336"/>
                      <a:gd name="T51" fmla="*/ 113 h 361"/>
                      <a:gd name="T52" fmla="*/ 165 w 336"/>
                      <a:gd name="T53" fmla="*/ 113 h 3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36" h="361">
                        <a:moveTo>
                          <a:pt x="165" y="113"/>
                        </a:moveTo>
                        <a:lnTo>
                          <a:pt x="165" y="263"/>
                        </a:lnTo>
                        <a:lnTo>
                          <a:pt x="336" y="361"/>
                        </a:lnTo>
                        <a:lnTo>
                          <a:pt x="336" y="132"/>
                        </a:lnTo>
                        <a:lnTo>
                          <a:pt x="334" y="115"/>
                        </a:lnTo>
                        <a:lnTo>
                          <a:pt x="333" y="98"/>
                        </a:lnTo>
                        <a:lnTo>
                          <a:pt x="329" y="83"/>
                        </a:lnTo>
                        <a:lnTo>
                          <a:pt x="323" y="67"/>
                        </a:lnTo>
                        <a:lnTo>
                          <a:pt x="316" y="53"/>
                        </a:lnTo>
                        <a:lnTo>
                          <a:pt x="308" y="38"/>
                        </a:lnTo>
                        <a:lnTo>
                          <a:pt x="298" y="25"/>
                        </a:lnTo>
                        <a:lnTo>
                          <a:pt x="286" y="13"/>
                        </a:lnTo>
                        <a:lnTo>
                          <a:pt x="283" y="10"/>
                        </a:lnTo>
                        <a:lnTo>
                          <a:pt x="278" y="7"/>
                        </a:lnTo>
                        <a:lnTo>
                          <a:pt x="275" y="3"/>
                        </a:lnTo>
                        <a:lnTo>
                          <a:pt x="270" y="0"/>
                        </a:lnTo>
                        <a:lnTo>
                          <a:pt x="165" y="105"/>
                        </a:lnTo>
                        <a:lnTo>
                          <a:pt x="61" y="3"/>
                        </a:lnTo>
                        <a:lnTo>
                          <a:pt x="58" y="5"/>
                        </a:lnTo>
                        <a:lnTo>
                          <a:pt x="55" y="8"/>
                        </a:lnTo>
                        <a:lnTo>
                          <a:pt x="51" y="10"/>
                        </a:lnTo>
                        <a:lnTo>
                          <a:pt x="48" y="13"/>
                        </a:lnTo>
                        <a:lnTo>
                          <a:pt x="30" y="35"/>
                        </a:lnTo>
                        <a:lnTo>
                          <a:pt x="15" y="58"/>
                        </a:lnTo>
                        <a:lnTo>
                          <a:pt x="5" y="85"/>
                        </a:lnTo>
                        <a:lnTo>
                          <a:pt x="0" y="113"/>
                        </a:lnTo>
                        <a:lnTo>
                          <a:pt x="165" y="113"/>
                        </a:lnTo>
                        <a:close/>
                      </a:path>
                    </a:pathLst>
                  </a:custGeom>
                  <a:solidFill>
                    <a:srgbClr val="193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7" name="Freeform 217"/>
                  <p:cNvSpPr>
                    <a:spLocks/>
                  </p:cNvSpPr>
                  <p:nvPr/>
                </p:nvSpPr>
                <p:spPr bwMode="auto">
                  <a:xfrm>
                    <a:off x="3971" y="2430"/>
                    <a:ext cx="332" cy="355"/>
                  </a:xfrm>
                  <a:custGeom>
                    <a:avLst/>
                    <a:gdLst>
                      <a:gd name="T0" fmla="*/ 164 w 332"/>
                      <a:gd name="T1" fmla="*/ 110 h 355"/>
                      <a:gd name="T2" fmla="*/ 164 w 332"/>
                      <a:gd name="T3" fmla="*/ 257 h 355"/>
                      <a:gd name="T4" fmla="*/ 332 w 332"/>
                      <a:gd name="T5" fmla="*/ 355 h 355"/>
                      <a:gd name="T6" fmla="*/ 332 w 332"/>
                      <a:gd name="T7" fmla="*/ 129 h 355"/>
                      <a:gd name="T8" fmla="*/ 331 w 332"/>
                      <a:gd name="T9" fmla="*/ 112 h 355"/>
                      <a:gd name="T10" fmla="*/ 329 w 332"/>
                      <a:gd name="T11" fmla="*/ 97 h 355"/>
                      <a:gd name="T12" fmla="*/ 326 w 332"/>
                      <a:gd name="T13" fmla="*/ 80 h 355"/>
                      <a:gd name="T14" fmla="*/ 319 w 332"/>
                      <a:gd name="T15" fmla="*/ 65 h 355"/>
                      <a:gd name="T16" fmla="*/ 312 w 332"/>
                      <a:gd name="T17" fmla="*/ 52 h 355"/>
                      <a:gd name="T18" fmla="*/ 304 w 332"/>
                      <a:gd name="T19" fmla="*/ 37 h 355"/>
                      <a:gd name="T20" fmla="*/ 294 w 332"/>
                      <a:gd name="T21" fmla="*/ 24 h 355"/>
                      <a:gd name="T22" fmla="*/ 282 w 332"/>
                      <a:gd name="T23" fmla="*/ 12 h 355"/>
                      <a:gd name="T24" fmla="*/ 279 w 332"/>
                      <a:gd name="T25" fmla="*/ 9 h 355"/>
                      <a:gd name="T26" fmla="*/ 276 w 332"/>
                      <a:gd name="T27" fmla="*/ 5 h 355"/>
                      <a:gd name="T28" fmla="*/ 271 w 332"/>
                      <a:gd name="T29" fmla="*/ 4 h 355"/>
                      <a:gd name="T30" fmla="*/ 268 w 332"/>
                      <a:gd name="T31" fmla="*/ 0 h 355"/>
                      <a:gd name="T32" fmla="*/ 163 w 332"/>
                      <a:gd name="T33" fmla="*/ 102 h 355"/>
                      <a:gd name="T34" fmla="*/ 59 w 332"/>
                      <a:gd name="T35" fmla="*/ 2 h 355"/>
                      <a:gd name="T36" fmla="*/ 56 w 332"/>
                      <a:gd name="T37" fmla="*/ 4 h 355"/>
                      <a:gd name="T38" fmla="*/ 53 w 332"/>
                      <a:gd name="T39" fmla="*/ 7 h 355"/>
                      <a:gd name="T40" fmla="*/ 49 w 332"/>
                      <a:gd name="T41" fmla="*/ 9 h 355"/>
                      <a:gd name="T42" fmla="*/ 46 w 332"/>
                      <a:gd name="T43" fmla="*/ 12 h 355"/>
                      <a:gd name="T44" fmla="*/ 28 w 332"/>
                      <a:gd name="T45" fmla="*/ 34 h 355"/>
                      <a:gd name="T46" fmla="*/ 15 w 332"/>
                      <a:gd name="T47" fmla="*/ 57 h 355"/>
                      <a:gd name="T48" fmla="*/ 5 w 332"/>
                      <a:gd name="T49" fmla="*/ 82 h 355"/>
                      <a:gd name="T50" fmla="*/ 0 w 332"/>
                      <a:gd name="T51" fmla="*/ 109 h 355"/>
                      <a:gd name="T52" fmla="*/ 164 w 332"/>
                      <a:gd name="T53" fmla="*/ 110 h 3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332" h="355">
                        <a:moveTo>
                          <a:pt x="164" y="110"/>
                        </a:moveTo>
                        <a:lnTo>
                          <a:pt x="164" y="257"/>
                        </a:lnTo>
                        <a:lnTo>
                          <a:pt x="332" y="355"/>
                        </a:lnTo>
                        <a:lnTo>
                          <a:pt x="332" y="129"/>
                        </a:lnTo>
                        <a:lnTo>
                          <a:pt x="331" y="112"/>
                        </a:lnTo>
                        <a:lnTo>
                          <a:pt x="329" y="97"/>
                        </a:lnTo>
                        <a:lnTo>
                          <a:pt x="326" y="80"/>
                        </a:lnTo>
                        <a:lnTo>
                          <a:pt x="319" y="65"/>
                        </a:lnTo>
                        <a:lnTo>
                          <a:pt x="312" y="52"/>
                        </a:lnTo>
                        <a:lnTo>
                          <a:pt x="304" y="37"/>
                        </a:lnTo>
                        <a:lnTo>
                          <a:pt x="294" y="24"/>
                        </a:lnTo>
                        <a:lnTo>
                          <a:pt x="282" y="12"/>
                        </a:lnTo>
                        <a:lnTo>
                          <a:pt x="279" y="9"/>
                        </a:lnTo>
                        <a:lnTo>
                          <a:pt x="276" y="5"/>
                        </a:lnTo>
                        <a:lnTo>
                          <a:pt x="271" y="4"/>
                        </a:lnTo>
                        <a:lnTo>
                          <a:pt x="268" y="0"/>
                        </a:lnTo>
                        <a:lnTo>
                          <a:pt x="163" y="102"/>
                        </a:lnTo>
                        <a:lnTo>
                          <a:pt x="59" y="2"/>
                        </a:lnTo>
                        <a:lnTo>
                          <a:pt x="56" y="4"/>
                        </a:lnTo>
                        <a:lnTo>
                          <a:pt x="53" y="7"/>
                        </a:lnTo>
                        <a:lnTo>
                          <a:pt x="49" y="9"/>
                        </a:lnTo>
                        <a:lnTo>
                          <a:pt x="46" y="12"/>
                        </a:lnTo>
                        <a:lnTo>
                          <a:pt x="28" y="34"/>
                        </a:lnTo>
                        <a:lnTo>
                          <a:pt x="15" y="57"/>
                        </a:lnTo>
                        <a:lnTo>
                          <a:pt x="5" y="82"/>
                        </a:lnTo>
                        <a:lnTo>
                          <a:pt x="0" y="109"/>
                        </a:lnTo>
                        <a:lnTo>
                          <a:pt x="164" y="110"/>
                        </a:lnTo>
                        <a:close/>
                      </a:path>
                    </a:pathLst>
                  </a:custGeom>
                  <a:solidFill>
                    <a:srgbClr val="264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8" name="Freeform 218"/>
                  <p:cNvSpPr>
                    <a:spLocks/>
                  </p:cNvSpPr>
                  <p:nvPr/>
                </p:nvSpPr>
                <p:spPr bwMode="auto">
                  <a:xfrm>
                    <a:off x="3972" y="2434"/>
                    <a:ext cx="330" cy="348"/>
                  </a:xfrm>
                  <a:custGeom>
                    <a:avLst/>
                    <a:gdLst>
                      <a:gd name="T0" fmla="*/ 163 w 330"/>
                      <a:gd name="T1" fmla="*/ 105 h 348"/>
                      <a:gd name="T2" fmla="*/ 165 w 330"/>
                      <a:gd name="T3" fmla="*/ 249 h 348"/>
                      <a:gd name="T4" fmla="*/ 330 w 330"/>
                      <a:gd name="T5" fmla="*/ 348 h 348"/>
                      <a:gd name="T6" fmla="*/ 330 w 330"/>
                      <a:gd name="T7" fmla="*/ 125 h 348"/>
                      <a:gd name="T8" fmla="*/ 326 w 330"/>
                      <a:gd name="T9" fmla="*/ 93 h 348"/>
                      <a:gd name="T10" fmla="*/ 316 w 330"/>
                      <a:gd name="T11" fmla="*/ 63 h 348"/>
                      <a:gd name="T12" fmla="*/ 301 w 330"/>
                      <a:gd name="T13" fmla="*/ 36 h 348"/>
                      <a:gd name="T14" fmla="*/ 281 w 330"/>
                      <a:gd name="T15" fmla="*/ 11 h 348"/>
                      <a:gd name="T16" fmla="*/ 278 w 330"/>
                      <a:gd name="T17" fmla="*/ 8 h 348"/>
                      <a:gd name="T18" fmla="*/ 273 w 330"/>
                      <a:gd name="T19" fmla="*/ 5 h 348"/>
                      <a:gd name="T20" fmla="*/ 270 w 330"/>
                      <a:gd name="T21" fmla="*/ 3 h 348"/>
                      <a:gd name="T22" fmla="*/ 265 w 330"/>
                      <a:gd name="T23" fmla="*/ 0 h 348"/>
                      <a:gd name="T24" fmla="*/ 160 w 330"/>
                      <a:gd name="T25" fmla="*/ 100 h 348"/>
                      <a:gd name="T26" fmla="*/ 58 w 330"/>
                      <a:gd name="T27" fmla="*/ 0 h 348"/>
                      <a:gd name="T28" fmla="*/ 55 w 330"/>
                      <a:gd name="T29" fmla="*/ 1 h 348"/>
                      <a:gd name="T30" fmla="*/ 52 w 330"/>
                      <a:gd name="T31" fmla="*/ 5 h 348"/>
                      <a:gd name="T32" fmla="*/ 48 w 330"/>
                      <a:gd name="T33" fmla="*/ 6 h 348"/>
                      <a:gd name="T34" fmla="*/ 45 w 330"/>
                      <a:gd name="T35" fmla="*/ 10 h 348"/>
                      <a:gd name="T36" fmla="*/ 27 w 330"/>
                      <a:gd name="T37" fmla="*/ 30 h 348"/>
                      <a:gd name="T38" fmla="*/ 15 w 330"/>
                      <a:gd name="T39" fmla="*/ 53 h 348"/>
                      <a:gd name="T40" fmla="*/ 5 w 330"/>
                      <a:gd name="T41" fmla="*/ 76 h 348"/>
                      <a:gd name="T42" fmla="*/ 0 w 330"/>
                      <a:gd name="T43" fmla="*/ 103 h 348"/>
                      <a:gd name="T44" fmla="*/ 163 w 330"/>
                      <a:gd name="T45" fmla="*/ 105 h 3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30" h="348">
                        <a:moveTo>
                          <a:pt x="163" y="105"/>
                        </a:moveTo>
                        <a:lnTo>
                          <a:pt x="165" y="249"/>
                        </a:lnTo>
                        <a:lnTo>
                          <a:pt x="330" y="348"/>
                        </a:lnTo>
                        <a:lnTo>
                          <a:pt x="330" y="125"/>
                        </a:lnTo>
                        <a:lnTo>
                          <a:pt x="326" y="93"/>
                        </a:lnTo>
                        <a:lnTo>
                          <a:pt x="316" y="63"/>
                        </a:lnTo>
                        <a:lnTo>
                          <a:pt x="301" y="36"/>
                        </a:lnTo>
                        <a:lnTo>
                          <a:pt x="281" y="11"/>
                        </a:lnTo>
                        <a:lnTo>
                          <a:pt x="278" y="8"/>
                        </a:lnTo>
                        <a:lnTo>
                          <a:pt x="273" y="5"/>
                        </a:lnTo>
                        <a:lnTo>
                          <a:pt x="270" y="3"/>
                        </a:lnTo>
                        <a:lnTo>
                          <a:pt x="265" y="0"/>
                        </a:lnTo>
                        <a:lnTo>
                          <a:pt x="160" y="100"/>
                        </a:lnTo>
                        <a:lnTo>
                          <a:pt x="58" y="0"/>
                        </a:lnTo>
                        <a:lnTo>
                          <a:pt x="55" y="1"/>
                        </a:lnTo>
                        <a:lnTo>
                          <a:pt x="52" y="5"/>
                        </a:lnTo>
                        <a:lnTo>
                          <a:pt x="48" y="6"/>
                        </a:lnTo>
                        <a:lnTo>
                          <a:pt x="45" y="10"/>
                        </a:lnTo>
                        <a:lnTo>
                          <a:pt x="27" y="30"/>
                        </a:lnTo>
                        <a:lnTo>
                          <a:pt x="15" y="53"/>
                        </a:lnTo>
                        <a:lnTo>
                          <a:pt x="5" y="76"/>
                        </a:lnTo>
                        <a:lnTo>
                          <a:pt x="0" y="103"/>
                        </a:lnTo>
                        <a:lnTo>
                          <a:pt x="163" y="105"/>
                        </a:lnTo>
                        <a:close/>
                      </a:path>
                    </a:pathLst>
                  </a:custGeom>
                  <a:solidFill>
                    <a:srgbClr val="3356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59" name="Freeform 219"/>
                  <p:cNvSpPr>
                    <a:spLocks/>
                  </p:cNvSpPr>
                  <p:nvPr/>
                </p:nvSpPr>
                <p:spPr bwMode="auto">
                  <a:xfrm>
                    <a:off x="3976" y="2435"/>
                    <a:ext cx="324" cy="343"/>
                  </a:xfrm>
                  <a:custGeom>
                    <a:avLst/>
                    <a:gdLst>
                      <a:gd name="T0" fmla="*/ 161 w 324"/>
                      <a:gd name="T1" fmla="*/ 104 h 343"/>
                      <a:gd name="T2" fmla="*/ 163 w 324"/>
                      <a:gd name="T3" fmla="*/ 245 h 343"/>
                      <a:gd name="T4" fmla="*/ 324 w 324"/>
                      <a:gd name="T5" fmla="*/ 343 h 343"/>
                      <a:gd name="T6" fmla="*/ 324 w 324"/>
                      <a:gd name="T7" fmla="*/ 124 h 343"/>
                      <a:gd name="T8" fmla="*/ 321 w 324"/>
                      <a:gd name="T9" fmla="*/ 94 h 343"/>
                      <a:gd name="T10" fmla="*/ 312 w 324"/>
                      <a:gd name="T11" fmla="*/ 64 h 343"/>
                      <a:gd name="T12" fmla="*/ 297 w 324"/>
                      <a:gd name="T13" fmla="*/ 37 h 343"/>
                      <a:gd name="T14" fmla="*/ 276 w 324"/>
                      <a:gd name="T15" fmla="*/ 12 h 343"/>
                      <a:gd name="T16" fmla="*/ 273 w 324"/>
                      <a:gd name="T17" fmla="*/ 9 h 343"/>
                      <a:gd name="T18" fmla="*/ 269 w 324"/>
                      <a:gd name="T19" fmla="*/ 5 h 343"/>
                      <a:gd name="T20" fmla="*/ 264 w 324"/>
                      <a:gd name="T21" fmla="*/ 4 h 343"/>
                      <a:gd name="T22" fmla="*/ 261 w 324"/>
                      <a:gd name="T23" fmla="*/ 0 h 343"/>
                      <a:gd name="T24" fmla="*/ 156 w 324"/>
                      <a:gd name="T25" fmla="*/ 100 h 343"/>
                      <a:gd name="T26" fmla="*/ 54 w 324"/>
                      <a:gd name="T27" fmla="*/ 0 h 343"/>
                      <a:gd name="T28" fmla="*/ 51 w 324"/>
                      <a:gd name="T29" fmla="*/ 2 h 343"/>
                      <a:gd name="T30" fmla="*/ 48 w 324"/>
                      <a:gd name="T31" fmla="*/ 5 h 343"/>
                      <a:gd name="T32" fmla="*/ 44 w 324"/>
                      <a:gd name="T33" fmla="*/ 9 h 343"/>
                      <a:gd name="T34" fmla="*/ 41 w 324"/>
                      <a:gd name="T35" fmla="*/ 12 h 343"/>
                      <a:gd name="T36" fmla="*/ 25 w 324"/>
                      <a:gd name="T37" fmla="*/ 32 h 343"/>
                      <a:gd name="T38" fmla="*/ 11 w 324"/>
                      <a:gd name="T39" fmla="*/ 52 h 343"/>
                      <a:gd name="T40" fmla="*/ 5 w 324"/>
                      <a:gd name="T41" fmla="*/ 75 h 343"/>
                      <a:gd name="T42" fmla="*/ 0 w 324"/>
                      <a:gd name="T43" fmla="*/ 100 h 343"/>
                      <a:gd name="T44" fmla="*/ 161 w 324"/>
                      <a:gd name="T45" fmla="*/ 104 h 34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24" h="343">
                        <a:moveTo>
                          <a:pt x="161" y="104"/>
                        </a:moveTo>
                        <a:lnTo>
                          <a:pt x="163" y="245"/>
                        </a:lnTo>
                        <a:lnTo>
                          <a:pt x="324" y="343"/>
                        </a:lnTo>
                        <a:lnTo>
                          <a:pt x="324" y="124"/>
                        </a:lnTo>
                        <a:lnTo>
                          <a:pt x="321" y="94"/>
                        </a:lnTo>
                        <a:lnTo>
                          <a:pt x="312" y="64"/>
                        </a:lnTo>
                        <a:lnTo>
                          <a:pt x="297" y="37"/>
                        </a:lnTo>
                        <a:lnTo>
                          <a:pt x="276" y="12"/>
                        </a:lnTo>
                        <a:lnTo>
                          <a:pt x="273" y="9"/>
                        </a:lnTo>
                        <a:lnTo>
                          <a:pt x="269" y="5"/>
                        </a:lnTo>
                        <a:lnTo>
                          <a:pt x="264" y="4"/>
                        </a:lnTo>
                        <a:lnTo>
                          <a:pt x="261" y="0"/>
                        </a:lnTo>
                        <a:lnTo>
                          <a:pt x="156" y="100"/>
                        </a:lnTo>
                        <a:lnTo>
                          <a:pt x="54" y="0"/>
                        </a:lnTo>
                        <a:lnTo>
                          <a:pt x="51" y="2"/>
                        </a:lnTo>
                        <a:lnTo>
                          <a:pt x="48" y="5"/>
                        </a:lnTo>
                        <a:lnTo>
                          <a:pt x="44" y="9"/>
                        </a:lnTo>
                        <a:lnTo>
                          <a:pt x="41" y="12"/>
                        </a:lnTo>
                        <a:lnTo>
                          <a:pt x="25" y="32"/>
                        </a:lnTo>
                        <a:lnTo>
                          <a:pt x="11" y="52"/>
                        </a:lnTo>
                        <a:lnTo>
                          <a:pt x="5" y="75"/>
                        </a:lnTo>
                        <a:lnTo>
                          <a:pt x="0" y="100"/>
                        </a:lnTo>
                        <a:lnTo>
                          <a:pt x="161" y="104"/>
                        </a:lnTo>
                        <a:close/>
                      </a:path>
                    </a:pathLst>
                  </a:custGeom>
                  <a:solidFill>
                    <a:srgbClr val="3F60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0" name="Freeform 220"/>
                  <p:cNvSpPr>
                    <a:spLocks/>
                  </p:cNvSpPr>
                  <p:nvPr/>
                </p:nvSpPr>
                <p:spPr bwMode="auto">
                  <a:xfrm>
                    <a:off x="3977" y="2437"/>
                    <a:ext cx="321" cy="340"/>
                  </a:xfrm>
                  <a:custGeom>
                    <a:avLst/>
                    <a:gdLst>
                      <a:gd name="T0" fmla="*/ 162 w 321"/>
                      <a:gd name="T1" fmla="*/ 102 h 340"/>
                      <a:gd name="T2" fmla="*/ 163 w 321"/>
                      <a:gd name="T3" fmla="*/ 240 h 340"/>
                      <a:gd name="T4" fmla="*/ 321 w 321"/>
                      <a:gd name="T5" fmla="*/ 340 h 340"/>
                      <a:gd name="T6" fmla="*/ 321 w 321"/>
                      <a:gd name="T7" fmla="*/ 122 h 340"/>
                      <a:gd name="T8" fmla="*/ 318 w 321"/>
                      <a:gd name="T9" fmla="*/ 92 h 340"/>
                      <a:gd name="T10" fmla="*/ 310 w 321"/>
                      <a:gd name="T11" fmla="*/ 62 h 340"/>
                      <a:gd name="T12" fmla="*/ 295 w 321"/>
                      <a:gd name="T13" fmla="*/ 37 h 340"/>
                      <a:gd name="T14" fmla="*/ 275 w 321"/>
                      <a:gd name="T15" fmla="*/ 13 h 340"/>
                      <a:gd name="T16" fmla="*/ 272 w 321"/>
                      <a:gd name="T17" fmla="*/ 10 h 340"/>
                      <a:gd name="T18" fmla="*/ 267 w 321"/>
                      <a:gd name="T19" fmla="*/ 7 h 340"/>
                      <a:gd name="T20" fmla="*/ 263 w 321"/>
                      <a:gd name="T21" fmla="*/ 3 h 340"/>
                      <a:gd name="T22" fmla="*/ 258 w 321"/>
                      <a:gd name="T23" fmla="*/ 0 h 340"/>
                      <a:gd name="T24" fmla="*/ 155 w 321"/>
                      <a:gd name="T25" fmla="*/ 98 h 340"/>
                      <a:gd name="T26" fmla="*/ 53 w 321"/>
                      <a:gd name="T27" fmla="*/ 0 h 340"/>
                      <a:gd name="T28" fmla="*/ 50 w 321"/>
                      <a:gd name="T29" fmla="*/ 2 h 340"/>
                      <a:gd name="T30" fmla="*/ 47 w 321"/>
                      <a:gd name="T31" fmla="*/ 5 h 340"/>
                      <a:gd name="T32" fmla="*/ 43 w 321"/>
                      <a:gd name="T33" fmla="*/ 8 h 340"/>
                      <a:gd name="T34" fmla="*/ 40 w 321"/>
                      <a:gd name="T35" fmla="*/ 12 h 340"/>
                      <a:gd name="T36" fmla="*/ 24 w 321"/>
                      <a:gd name="T37" fmla="*/ 30 h 340"/>
                      <a:gd name="T38" fmla="*/ 12 w 321"/>
                      <a:gd name="T39" fmla="*/ 50 h 340"/>
                      <a:gd name="T40" fmla="*/ 4 w 321"/>
                      <a:gd name="T41" fmla="*/ 72 h 340"/>
                      <a:gd name="T42" fmla="*/ 0 w 321"/>
                      <a:gd name="T43" fmla="*/ 97 h 340"/>
                      <a:gd name="T44" fmla="*/ 162 w 321"/>
                      <a:gd name="T45" fmla="*/ 102 h 3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21" h="340">
                        <a:moveTo>
                          <a:pt x="162" y="102"/>
                        </a:moveTo>
                        <a:lnTo>
                          <a:pt x="163" y="240"/>
                        </a:lnTo>
                        <a:lnTo>
                          <a:pt x="321" y="340"/>
                        </a:lnTo>
                        <a:lnTo>
                          <a:pt x="321" y="122"/>
                        </a:lnTo>
                        <a:lnTo>
                          <a:pt x="318" y="92"/>
                        </a:lnTo>
                        <a:lnTo>
                          <a:pt x="310" y="62"/>
                        </a:lnTo>
                        <a:lnTo>
                          <a:pt x="295" y="37"/>
                        </a:lnTo>
                        <a:lnTo>
                          <a:pt x="275" y="13"/>
                        </a:lnTo>
                        <a:lnTo>
                          <a:pt x="272" y="10"/>
                        </a:lnTo>
                        <a:lnTo>
                          <a:pt x="267" y="7"/>
                        </a:lnTo>
                        <a:lnTo>
                          <a:pt x="263" y="3"/>
                        </a:lnTo>
                        <a:lnTo>
                          <a:pt x="258" y="0"/>
                        </a:lnTo>
                        <a:lnTo>
                          <a:pt x="155" y="98"/>
                        </a:lnTo>
                        <a:lnTo>
                          <a:pt x="53" y="0"/>
                        </a:lnTo>
                        <a:lnTo>
                          <a:pt x="50" y="2"/>
                        </a:lnTo>
                        <a:lnTo>
                          <a:pt x="47" y="5"/>
                        </a:lnTo>
                        <a:lnTo>
                          <a:pt x="43" y="8"/>
                        </a:lnTo>
                        <a:lnTo>
                          <a:pt x="40" y="12"/>
                        </a:lnTo>
                        <a:lnTo>
                          <a:pt x="24" y="30"/>
                        </a:lnTo>
                        <a:lnTo>
                          <a:pt x="12" y="50"/>
                        </a:lnTo>
                        <a:lnTo>
                          <a:pt x="4" y="72"/>
                        </a:lnTo>
                        <a:lnTo>
                          <a:pt x="0" y="97"/>
                        </a:lnTo>
                        <a:lnTo>
                          <a:pt x="162" y="102"/>
                        </a:lnTo>
                        <a:close/>
                      </a:path>
                    </a:pathLst>
                  </a:custGeom>
                  <a:solidFill>
                    <a:srgbClr val="4F6B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1" name="Freeform 221"/>
                  <p:cNvSpPr>
                    <a:spLocks/>
                  </p:cNvSpPr>
                  <p:nvPr/>
                </p:nvSpPr>
                <p:spPr bwMode="auto">
                  <a:xfrm>
                    <a:off x="3979" y="2439"/>
                    <a:ext cx="316" cy="334"/>
                  </a:xfrm>
                  <a:custGeom>
                    <a:avLst/>
                    <a:gdLst>
                      <a:gd name="T0" fmla="*/ 161 w 316"/>
                      <a:gd name="T1" fmla="*/ 100 h 334"/>
                      <a:gd name="T2" fmla="*/ 163 w 316"/>
                      <a:gd name="T3" fmla="*/ 234 h 334"/>
                      <a:gd name="T4" fmla="*/ 316 w 316"/>
                      <a:gd name="T5" fmla="*/ 334 h 334"/>
                      <a:gd name="T6" fmla="*/ 316 w 316"/>
                      <a:gd name="T7" fmla="*/ 120 h 334"/>
                      <a:gd name="T8" fmla="*/ 313 w 316"/>
                      <a:gd name="T9" fmla="*/ 90 h 334"/>
                      <a:gd name="T10" fmla="*/ 304 w 316"/>
                      <a:gd name="T11" fmla="*/ 61 h 334"/>
                      <a:gd name="T12" fmla="*/ 291 w 316"/>
                      <a:gd name="T13" fmla="*/ 36 h 334"/>
                      <a:gd name="T14" fmla="*/ 271 w 316"/>
                      <a:gd name="T15" fmla="*/ 13 h 334"/>
                      <a:gd name="T16" fmla="*/ 268 w 316"/>
                      <a:gd name="T17" fmla="*/ 10 h 334"/>
                      <a:gd name="T18" fmla="*/ 265 w 316"/>
                      <a:gd name="T19" fmla="*/ 6 h 334"/>
                      <a:gd name="T20" fmla="*/ 260 w 316"/>
                      <a:gd name="T21" fmla="*/ 5 h 334"/>
                      <a:gd name="T22" fmla="*/ 256 w 316"/>
                      <a:gd name="T23" fmla="*/ 1 h 334"/>
                      <a:gd name="T24" fmla="*/ 153 w 316"/>
                      <a:gd name="T25" fmla="*/ 98 h 334"/>
                      <a:gd name="T26" fmla="*/ 53 w 316"/>
                      <a:gd name="T27" fmla="*/ 0 h 334"/>
                      <a:gd name="T28" fmla="*/ 50 w 316"/>
                      <a:gd name="T29" fmla="*/ 3 h 334"/>
                      <a:gd name="T30" fmla="*/ 46 w 316"/>
                      <a:gd name="T31" fmla="*/ 5 h 334"/>
                      <a:gd name="T32" fmla="*/ 41 w 316"/>
                      <a:gd name="T33" fmla="*/ 8 h 334"/>
                      <a:gd name="T34" fmla="*/ 38 w 316"/>
                      <a:gd name="T35" fmla="*/ 11 h 334"/>
                      <a:gd name="T36" fmla="*/ 22 w 316"/>
                      <a:gd name="T37" fmla="*/ 30 h 334"/>
                      <a:gd name="T38" fmla="*/ 12 w 316"/>
                      <a:gd name="T39" fmla="*/ 50 h 334"/>
                      <a:gd name="T40" fmla="*/ 3 w 316"/>
                      <a:gd name="T41" fmla="*/ 70 h 334"/>
                      <a:gd name="T42" fmla="*/ 0 w 316"/>
                      <a:gd name="T43" fmla="*/ 93 h 334"/>
                      <a:gd name="T44" fmla="*/ 161 w 316"/>
                      <a:gd name="T45" fmla="*/ 100 h 33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16" h="334">
                        <a:moveTo>
                          <a:pt x="161" y="100"/>
                        </a:moveTo>
                        <a:lnTo>
                          <a:pt x="163" y="234"/>
                        </a:lnTo>
                        <a:lnTo>
                          <a:pt x="316" y="334"/>
                        </a:lnTo>
                        <a:lnTo>
                          <a:pt x="316" y="120"/>
                        </a:lnTo>
                        <a:lnTo>
                          <a:pt x="313" y="90"/>
                        </a:lnTo>
                        <a:lnTo>
                          <a:pt x="304" y="61"/>
                        </a:lnTo>
                        <a:lnTo>
                          <a:pt x="291" y="36"/>
                        </a:lnTo>
                        <a:lnTo>
                          <a:pt x="271" y="13"/>
                        </a:lnTo>
                        <a:lnTo>
                          <a:pt x="268" y="10"/>
                        </a:lnTo>
                        <a:lnTo>
                          <a:pt x="265" y="6"/>
                        </a:lnTo>
                        <a:lnTo>
                          <a:pt x="260" y="5"/>
                        </a:lnTo>
                        <a:lnTo>
                          <a:pt x="256" y="1"/>
                        </a:lnTo>
                        <a:lnTo>
                          <a:pt x="153" y="98"/>
                        </a:lnTo>
                        <a:lnTo>
                          <a:pt x="53" y="0"/>
                        </a:lnTo>
                        <a:lnTo>
                          <a:pt x="50" y="3"/>
                        </a:lnTo>
                        <a:lnTo>
                          <a:pt x="46" y="5"/>
                        </a:lnTo>
                        <a:lnTo>
                          <a:pt x="41" y="8"/>
                        </a:lnTo>
                        <a:lnTo>
                          <a:pt x="38" y="11"/>
                        </a:lnTo>
                        <a:lnTo>
                          <a:pt x="22" y="30"/>
                        </a:lnTo>
                        <a:lnTo>
                          <a:pt x="12" y="50"/>
                        </a:lnTo>
                        <a:lnTo>
                          <a:pt x="3" y="70"/>
                        </a:lnTo>
                        <a:lnTo>
                          <a:pt x="0" y="93"/>
                        </a:lnTo>
                        <a:lnTo>
                          <a:pt x="161" y="100"/>
                        </a:lnTo>
                        <a:close/>
                      </a:path>
                    </a:pathLst>
                  </a:custGeom>
                  <a:solidFill>
                    <a:srgbClr val="5B77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2" name="Freeform 222"/>
                  <p:cNvSpPr>
                    <a:spLocks/>
                  </p:cNvSpPr>
                  <p:nvPr/>
                </p:nvSpPr>
                <p:spPr bwMode="auto">
                  <a:xfrm>
                    <a:off x="3981" y="2440"/>
                    <a:ext cx="312" cy="330"/>
                  </a:xfrm>
                  <a:custGeom>
                    <a:avLst/>
                    <a:gdLst>
                      <a:gd name="T0" fmla="*/ 159 w 312"/>
                      <a:gd name="T1" fmla="*/ 97 h 330"/>
                      <a:gd name="T2" fmla="*/ 163 w 312"/>
                      <a:gd name="T3" fmla="*/ 232 h 330"/>
                      <a:gd name="T4" fmla="*/ 312 w 312"/>
                      <a:gd name="T5" fmla="*/ 330 h 330"/>
                      <a:gd name="T6" fmla="*/ 312 w 312"/>
                      <a:gd name="T7" fmla="*/ 119 h 330"/>
                      <a:gd name="T8" fmla="*/ 309 w 312"/>
                      <a:gd name="T9" fmla="*/ 89 h 330"/>
                      <a:gd name="T10" fmla="*/ 301 w 312"/>
                      <a:gd name="T11" fmla="*/ 62 h 330"/>
                      <a:gd name="T12" fmla="*/ 287 w 312"/>
                      <a:gd name="T13" fmla="*/ 37 h 330"/>
                      <a:gd name="T14" fmla="*/ 268 w 312"/>
                      <a:gd name="T15" fmla="*/ 14 h 330"/>
                      <a:gd name="T16" fmla="*/ 264 w 312"/>
                      <a:gd name="T17" fmla="*/ 10 h 330"/>
                      <a:gd name="T18" fmla="*/ 261 w 312"/>
                      <a:gd name="T19" fmla="*/ 7 h 330"/>
                      <a:gd name="T20" fmla="*/ 258 w 312"/>
                      <a:gd name="T21" fmla="*/ 5 h 330"/>
                      <a:gd name="T22" fmla="*/ 253 w 312"/>
                      <a:gd name="T23" fmla="*/ 2 h 330"/>
                      <a:gd name="T24" fmla="*/ 151 w 312"/>
                      <a:gd name="T25" fmla="*/ 97 h 330"/>
                      <a:gd name="T26" fmla="*/ 51 w 312"/>
                      <a:gd name="T27" fmla="*/ 0 h 330"/>
                      <a:gd name="T28" fmla="*/ 48 w 312"/>
                      <a:gd name="T29" fmla="*/ 4 h 330"/>
                      <a:gd name="T30" fmla="*/ 44 w 312"/>
                      <a:gd name="T31" fmla="*/ 5 h 330"/>
                      <a:gd name="T32" fmla="*/ 39 w 312"/>
                      <a:gd name="T33" fmla="*/ 9 h 330"/>
                      <a:gd name="T34" fmla="*/ 36 w 312"/>
                      <a:gd name="T35" fmla="*/ 12 h 330"/>
                      <a:gd name="T36" fmla="*/ 21 w 312"/>
                      <a:gd name="T37" fmla="*/ 30 h 330"/>
                      <a:gd name="T38" fmla="*/ 11 w 312"/>
                      <a:gd name="T39" fmla="*/ 49 h 330"/>
                      <a:gd name="T40" fmla="*/ 5 w 312"/>
                      <a:gd name="T41" fmla="*/ 67 h 330"/>
                      <a:gd name="T42" fmla="*/ 0 w 312"/>
                      <a:gd name="T43" fmla="*/ 90 h 330"/>
                      <a:gd name="T44" fmla="*/ 159 w 312"/>
                      <a:gd name="T45" fmla="*/ 97 h 3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12" h="330">
                        <a:moveTo>
                          <a:pt x="159" y="97"/>
                        </a:moveTo>
                        <a:lnTo>
                          <a:pt x="163" y="232"/>
                        </a:lnTo>
                        <a:lnTo>
                          <a:pt x="312" y="330"/>
                        </a:lnTo>
                        <a:lnTo>
                          <a:pt x="312" y="119"/>
                        </a:lnTo>
                        <a:lnTo>
                          <a:pt x="309" y="89"/>
                        </a:lnTo>
                        <a:lnTo>
                          <a:pt x="301" y="62"/>
                        </a:lnTo>
                        <a:lnTo>
                          <a:pt x="287" y="37"/>
                        </a:lnTo>
                        <a:lnTo>
                          <a:pt x="268" y="14"/>
                        </a:lnTo>
                        <a:lnTo>
                          <a:pt x="264" y="10"/>
                        </a:lnTo>
                        <a:lnTo>
                          <a:pt x="261" y="7"/>
                        </a:lnTo>
                        <a:lnTo>
                          <a:pt x="258" y="5"/>
                        </a:lnTo>
                        <a:lnTo>
                          <a:pt x="253" y="2"/>
                        </a:lnTo>
                        <a:lnTo>
                          <a:pt x="151" y="97"/>
                        </a:lnTo>
                        <a:lnTo>
                          <a:pt x="51" y="0"/>
                        </a:lnTo>
                        <a:lnTo>
                          <a:pt x="48" y="4"/>
                        </a:lnTo>
                        <a:lnTo>
                          <a:pt x="44" y="5"/>
                        </a:lnTo>
                        <a:lnTo>
                          <a:pt x="39" y="9"/>
                        </a:lnTo>
                        <a:lnTo>
                          <a:pt x="36" y="12"/>
                        </a:lnTo>
                        <a:lnTo>
                          <a:pt x="21" y="30"/>
                        </a:lnTo>
                        <a:lnTo>
                          <a:pt x="11" y="49"/>
                        </a:lnTo>
                        <a:lnTo>
                          <a:pt x="5" y="67"/>
                        </a:lnTo>
                        <a:lnTo>
                          <a:pt x="0" y="90"/>
                        </a:lnTo>
                        <a:lnTo>
                          <a:pt x="159" y="97"/>
                        </a:lnTo>
                        <a:close/>
                      </a:path>
                    </a:pathLst>
                  </a:custGeom>
                  <a:solidFill>
                    <a:srgbClr val="6882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3" name="Freeform 223"/>
                  <p:cNvSpPr>
                    <a:spLocks/>
                  </p:cNvSpPr>
                  <p:nvPr/>
                </p:nvSpPr>
                <p:spPr bwMode="auto">
                  <a:xfrm>
                    <a:off x="3984" y="2442"/>
                    <a:ext cx="308" cy="325"/>
                  </a:xfrm>
                  <a:custGeom>
                    <a:avLst/>
                    <a:gdLst>
                      <a:gd name="T0" fmla="*/ 158 w 308"/>
                      <a:gd name="T1" fmla="*/ 95 h 325"/>
                      <a:gd name="T2" fmla="*/ 161 w 308"/>
                      <a:gd name="T3" fmla="*/ 226 h 325"/>
                      <a:gd name="T4" fmla="*/ 308 w 308"/>
                      <a:gd name="T5" fmla="*/ 325 h 325"/>
                      <a:gd name="T6" fmla="*/ 308 w 308"/>
                      <a:gd name="T7" fmla="*/ 115 h 325"/>
                      <a:gd name="T8" fmla="*/ 304 w 308"/>
                      <a:gd name="T9" fmla="*/ 88 h 325"/>
                      <a:gd name="T10" fmla="*/ 296 w 308"/>
                      <a:gd name="T11" fmla="*/ 62 h 325"/>
                      <a:gd name="T12" fmla="*/ 283 w 308"/>
                      <a:gd name="T13" fmla="*/ 37 h 325"/>
                      <a:gd name="T14" fmla="*/ 265 w 308"/>
                      <a:gd name="T15" fmla="*/ 15 h 325"/>
                      <a:gd name="T16" fmla="*/ 261 w 308"/>
                      <a:gd name="T17" fmla="*/ 12 h 325"/>
                      <a:gd name="T18" fmla="*/ 258 w 308"/>
                      <a:gd name="T19" fmla="*/ 8 h 325"/>
                      <a:gd name="T20" fmla="*/ 253 w 308"/>
                      <a:gd name="T21" fmla="*/ 7 h 325"/>
                      <a:gd name="T22" fmla="*/ 250 w 308"/>
                      <a:gd name="T23" fmla="*/ 3 h 325"/>
                      <a:gd name="T24" fmla="*/ 146 w 308"/>
                      <a:gd name="T25" fmla="*/ 97 h 325"/>
                      <a:gd name="T26" fmla="*/ 48 w 308"/>
                      <a:gd name="T27" fmla="*/ 0 h 325"/>
                      <a:gd name="T28" fmla="*/ 45 w 308"/>
                      <a:gd name="T29" fmla="*/ 3 h 325"/>
                      <a:gd name="T30" fmla="*/ 41 w 308"/>
                      <a:gd name="T31" fmla="*/ 7 h 325"/>
                      <a:gd name="T32" fmla="*/ 36 w 308"/>
                      <a:gd name="T33" fmla="*/ 10 h 325"/>
                      <a:gd name="T34" fmla="*/ 33 w 308"/>
                      <a:gd name="T35" fmla="*/ 13 h 325"/>
                      <a:gd name="T36" fmla="*/ 18 w 308"/>
                      <a:gd name="T37" fmla="*/ 30 h 325"/>
                      <a:gd name="T38" fmla="*/ 10 w 308"/>
                      <a:gd name="T39" fmla="*/ 47 h 325"/>
                      <a:gd name="T40" fmla="*/ 3 w 308"/>
                      <a:gd name="T41" fmla="*/ 65 h 325"/>
                      <a:gd name="T42" fmla="*/ 0 w 308"/>
                      <a:gd name="T43" fmla="*/ 87 h 325"/>
                      <a:gd name="T44" fmla="*/ 158 w 308"/>
                      <a:gd name="T45" fmla="*/ 95 h 3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08" h="325">
                        <a:moveTo>
                          <a:pt x="158" y="95"/>
                        </a:moveTo>
                        <a:lnTo>
                          <a:pt x="161" y="226"/>
                        </a:lnTo>
                        <a:lnTo>
                          <a:pt x="308" y="325"/>
                        </a:lnTo>
                        <a:lnTo>
                          <a:pt x="308" y="115"/>
                        </a:lnTo>
                        <a:lnTo>
                          <a:pt x="304" y="88"/>
                        </a:lnTo>
                        <a:lnTo>
                          <a:pt x="296" y="62"/>
                        </a:lnTo>
                        <a:lnTo>
                          <a:pt x="283" y="37"/>
                        </a:lnTo>
                        <a:lnTo>
                          <a:pt x="265" y="15"/>
                        </a:lnTo>
                        <a:lnTo>
                          <a:pt x="261" y="12"/>
                        </a:lnTo>
                        <a:lnTo>
                          <a:pt x="258" y="8"/>
                        </a:lnTo>
                        <a:lnTo>
                          <a:pt x="253" y="7"/>
                        </a:lnTo>
                        <a:lnTo>
                          <a:pt x="250" y="3"/>
                        </a:lnTo>
                        <a:lnTo>
                          <a:pt x="146" y="97"/>
                        </a:lnTo>
                        <a:lnTo>
                          <a:pt x="48" y="0"/>
                        </a:lnTo>
                        <a:lnTo>
                          <a:pt x="45" y="3"/>
                        </a:lnTo>
                        <a:lnTo>
                          <a:pt x="41" y="7"/>
                        </a:lnTo>
                        <a:lnTo>
                          <a:pt x="36" y="10"/>
                        </a:lnTo>
                        <a:lnTo>
                          <a:pt x="33" y="13"/>
                        </a:lnTo>
                        <a:lnTo>
                          <a:pt x="18" y="30"/>
                        </a:lnTo>
                        <a:lnTo>
                          <a:pt x="10" y="47"/>
                        </a:lnTo>
                        <a:lnTo>
                          <a:pt x="3" y="65"/>
                        </a:lnTo>
                        <a:lnTo>
                          <a:pt x="0" y="87"/>
                        </a:lnTo>
                        <a:lnTo>
                          <a:pt x="158" y="95"/>
                        </a:lnTo>
                        <a:close/>
                      </a:path>
                    </a:pathLst>
                  </a:custGeom>
                  <a:solidFill>
                    <a:srgbClr val="758E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4" name="Freeform 224"/>
                  <p:cNvSpPr>
                    <a:spLocks/>
                  </p:cNvSpPr>
                  <p:nvPr/>
                </p:nvSpPr>
                <p:spPr bwMode="auto">
                  <a:xfrm>
                    <a:off x="3986" y="2444"/>
                    <a:ext cx="304" cy="319"/>
                  </a:xfrm>
                  <a:custGeom>
                    <a:avLst/>
                    <a:gdLst>
                      <a:gd name="T0" fmla="*/ 158 w 304"/>
                      <a:gd name="T1" fmla="*/ 93 h 319"/>
                      <a:gd name="T2" fmla="*/ 161 w 304"/>
                      <a:gd name="T3" fmla="*/ 221 h 319"/>
                      <a:gd name="T4" fmla="*/ 304 w 304"/>
                      <a:gd name="T5" fmla="*/ 319 h 319"/>
                      <a:gd name="T6" fmla="*/ 304 w 304"/>
                      <a:gd name="T7" fmla="*/ 113 h 319"/>
                      <a:gd name="T8" fmla="*/ 301 w 304"/>
                      <a:gd name="T9" fmla="*/ 86 h 319"/>
                      <a:gd name="T10" fmla="*/ 292 w 304"/>
                      <a:gd name="T11" fmla="*/ 60 h 319"/>
                      <a:gd name="T12" fmla="*/ 279 w 304"/>
                      <a:gd name="T13" fmla="*/ 36 h 319"/>
                      <a:gd name="T14" fmla="*/ 261 w 304"/>
                      <a:gd name="T15" fmla="*/ 15 h 319"/>
                      <a:gd name="T16" fmla="*/ 258 w 304"/>
                      <a:gd name="T17" fmla="*/ 11 h 319"/>
                      <a:gd name="T18" fmla="*/ 254 w 304"/>
                      <a:gd name="T19" fmla="*/ 10 h 319"/>
                      <a:gd name="T20" fmla="*/ 251 w 304"/>
                      <a:gd name="T21" fmla="*/ 6 h 319"/>
                      <a:gd name="T22" fmla="*/ 248 w 304"/>
                      <a:gd name="T23" fmla="*/ 3 h 319"/>
                      <a:gd name="T24" fmla="*/ 144 w 304"/>
                      <a:gd name="T25" fmla="*/ 95 h 319"/>
                      <a:gd name="T26" fmla="*/ 46 w 304"/>
                      <a:gd name="T27" fmla="*/ 0 h 319"/>
                      <a:gd name="T28" fmla="*/ 43 w 304"/>
                      <a:gd name="T29" fmla="*/ 3 h 319"/>
                      <a:gd name="T30" fmla="*/ 39 w 304"/>
                      <a:gd name="T31" fmla="*/ 6 h 319"/>
                      <a:gd name="T32" fmla="*/ 36 w 304"/>
                      <a:gd name="T33" fmla="*/ 10 h 319"/>
                      <a:gd name="T34" fmla="*/ 33 w 304"/>
                      <a:gd name="T35" fmla="*/ 13 h 319"/>
                      <a:gd name="T36" fmla="*/ 18 w 304"/>
                      <a:gd name="T37" fmla="*/ 28 h 319"/>
                      <a:gd name="T38" fmla="*/ 8 w 304"/>
                      <a:gd name="T39" fmla="*/ 45 h 319"/>
                      <a:gd name="T40" fmla="*/ 3 w 304"/>
                      <a:gd name="T41" fmla="*/ 61 h 319"/>
                      <a:gd name="T42" fmla="*/ 0 w 304"/>
                      <a:gd name="T43" fmla="*/ 83 h 319"/>
                      <a:gd name="T44" fmla="*/ 158 w 304"/>
                      <a:gd name="T45" fmla="*/ 93 h 3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</a:cxnLst>
                    <a:rect l="0" t="0" r="r" b="b"/>
                    <a:pathLst>
                      <a:path w="304" h="319">
                        <a:moveTo>
                          <a:pt x="158" y="93"/>
                        </a:moveTo>
                        <a:lnTo>
                          <a:pt x="161" y="221"/>
                        </a:lnTo>
                        <a:lnTo>
                          <a:pt x="304" y="319"/>
                        </a:lnTo>
                        <a:lnTo>
                          <a:pt x="304" y="113"/>
                        </a:lnTo>
                        <a:lnTo>
                          <a:pt x="301" y="86"/>
                        </a:lnTo>
                        <a:lnTo>
                          <a:pt x="292" y="60"/>
                        </a:lnTo>
                        <a:lnTo>
                          <a:pt x="279" y="36"/>
                        </a:lnTo>
                        <a:lnTo>
                          <a:pt x="261" y="15"/>
                        </a:lnTo>
                        <a:lnTo>
                          <a:pt x="258" y="11"/>
                        </a:lnTo>
                        <a:lnTo>
                          <a:pt x="254" y="10"/>
                        </a:lnTo>
                        <a:lnTo>
                          <a:pt x="251" y="6"/>
                        </a:lnTo>
                        <a:lnTo>
                          <a:pt x="248" y="3"/>
                        </a:lnTo>
                        <a:lnTo>
                          <a:pt x="144" y="95"/>
                        </a:lnTo>
                        <a:lnTo>
                          <a:pt x="46" y="0"/>
                        </a:lnTo>
                        <a:lnTo>
                          <a:pt x="43" y="3"/>
                        </a:lnTo>
                        <a:lnTo>
                          <a:pt x="39" y="6"/>
                        </a:lnTo>
                        <a:lnTo>
                          <a:pt x="36" y="10"/>
                        </a:lnTo>
                        <a:lnTo>
                          <a:pt x="33" y="13"/>
                        </a:lnTo>
                        <a:lnTo>
                          <a:pt x="18" y="28"/>
                        </a:lnTo>
                        <a:lnTo>
                          <a:pt x="8" y="45"/>
                        </a:lnTo>
                        <a:lnTo>
                          <a:pt x="3" y="61"/>
                        </a:lnTo>
                        <a:lnTo>
                          <a:pt x="0" y="83"/>
                        </a:lnTo>
                        <a:lnTo>
                          <a:pt x="158" y="93"/>
                        </a:lnTo>
                        <a:close/>
                      </a:path>
                    </a:pathLst>
                  </a:custGeom>
                  <a:solidFill>
                    <a:srgbClr val="8299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5" name="Freeform 225"/>
                  <p:cNvSpPr>
                    <a:spLocks/>
                  </p:cNvSpPr>
                  <p:nvPr/>
                </p:nvSpPr>
                <p:spPr bwMode="auto">
                  <a:xfrm>
                    <a:off x="3979" y="2612"/>
                    <a:ext cx="86" cy="10"/>
                  </a:xfrm>
                  <a:custGeom>
                    <a:avLst/>
                    <a:gdLst>
                      <a:gd name="T0" fmla="*/ 3 w 86"/>
                      <a:gd name="T1" fmla="*/ 10 h 10"/>
                      <a:gd name="T2" fmla="*/ 0 w 86"/>
                      <a:gd name="T3" fmla="*/ 0 h 10"/>
                      <a:gd name="T4" fmla="*/ 86 w 86"/>
                      <a:gd name="T5" fmla="*/ 0 h 10"/>
                      <a:gd name="T6" fmla="*/ 86 w 86"/>
                      <a:gd name="T7" fmla="*/ 10 h 10"/>
                      <a:gd name="T8" fmla="*/ 3 w 86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6" h="10">
                        <a:moveTo>
                          <a:pt x="3" y="10"/>
                        </a:moveTo>
                        <a:lnTo>
                          <a:pt x="0" y="0"/>
                        </a:lnTo>
                        <a:lnTo>
                          <a:pt x="86" y="0"/>
                        </a:lnTo>
                        <a:lnTo>
                          <a:pt x="86" y="10"/>
                        </a:lnTo>
                        <a:lnTo>
                          <a:pt x="3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0466" name="Freeform 226"/>
                  <p:cNvSpPr>
                    <a:spLocks/>
                  </p:cNvSpPr>
                  <p:nvPr/>
                </p:nvSpPr>
                <p:spPr bwMode="auto">
                  <a:xfrm>
                    <a:off x="3989" y="2637"/>
                    <a:ext cx="76" cy="10"/>
                  </a:xfrm>
                  <a:custGeom>
                    <a:avLst/>
                    <a:gdLst>
                      <a:gd name="T0" fmla="*/ 7 w 76"/>
                      <a:gd name="T1" fmla="*/ 10 h 10"/>
                      <a:gd name="T2" fmla="*/ 0 w 76"/>
                      <a:gd name="T3" fmla="*/ 0 h 10"/>
                      <a:gd name="T4" fmla="*/ 76 w 76"/>
                      <a:gd name="T5" fmla="*/ 0 h 10"/>
                      <a:gd name="T6" fmla="*/ 76 w 76"/>
                      <a:gd name="T7" fmla="*/ 10 h 10"/>
                      <a:gd name="T8" fmla="*/ 7 w 76"/>
                      <a:gd name="T9" fmla="*/ 10 h 1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76" h="10">
                        <a:moveTo>
                          <a:pt x="7" y="10"/>
                        </a:moveTo>
                        <a:lnTo>
                          <a:pt x="0" y="0"/>
                        </a:lnTo>
                        <a:lnTo>
                          <a:pt x="76" y="0"/>
                        </a:lnTo>
                        <a:lnTo>
                          <a:pt x="76" y="10"/>
                        </a:lnTo>
                        <a:lnTo>
                          <a:pt x="7" y="1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468" name="Rectangle 228"/>
                <p:cNvSpPr>
                  <a:spLocks noChangeArrowheads="1"/>
                </p:cNvSpPr>
                <p:nvPr/>
              </p:nvSpPr>
              <p:spPr bwMode="auto">
                <a:xfrm>
                  <a:off x="3997" y="2660"/>
                  <a:ext cx="68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69" name="Freeform 229"/>
                <p:cNvSpPr>
                  <a:spLocks/>
                </p:cNvSpPr>
                <p:nvPr/>
              </p:nvSpPr>
              <p:spPr bwMode="auto">
                <a:xfrm>
                  <a:off x="3989" y="2685"/>
                  <a:ext cx="76" cy="10"/>
                </a:xfrm>
                <a:custGeom>
                  <a:avLst/>
                  <a:gdLst>
                    <a:gd name="T0" fmla="*/ 0 w 76"/>
                    <a:gd name="T1" fmla="*/ 10 h 10"/>
                    <a:gd name="T2" fmla="*/ 5 w 76"/>
                    <a:gd name="T3" fmla="*/ 0 h 10"/>
                    <a:gd name="T4" fmla="*/ 76 w 76"/>
                    <a:gd name="T5" fmla="*/ 0 h 10"/>
                    <a:gd name="T6" fmla="*/ 76 w 76"/>
                    <a:gd name="T7" fmla="*/ 10 h 10"/>
                    <a:gd name="T8" fmla="*/ 0 w 76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6" h="10">
                      <a:moveTo>
                        <a:pt x="0" y="10"/>
                      </a:moveTo>
                      <a:lnTo>
                        <a:pt x="5" y="0"/>
                      </a:lnTo>
                      <a:lnTo>
                        <a:pt x="76" y="0"/>
                      </a:lnTo>
                      <a:lnTo>
                        <a:pt x="76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0" name="Freeform 230"/>
                <p:cNvSpPr>
                  <a:spLocks/>
                </p:cNvSpPr>
                <p:nvPr/>
              </p:nvSpPr>
              <p:spPr bwMode="auto">
                <a:xfrm>
                  <a:off x="3974" y="2708"/>
                  <a:ext cx="91" cy="10"/>
                </a:xfrm>
                <a:custGeom>
                  <a:avLst/>
                  <a:gdLst>
                    <a:gd name="T0" fmla="*/ 0 w 91"/>
                    <a:gd name="T1" fmla="*/ 10 h 10"/>
                    <a:gd name="T2" fmla="*/ 8 w 91"/>
                    <a:gd name="T3" fmla="*/ 0 h 10"/>
                    <a:gd name="T4" fmla="*/ 91 w 91"/>
                    <a:gd name="T5" fmla="*/ 0 h 10"/>
                    <a:gd name="T6" fmla="*/ 91 w 91"/>
                    <a:gd name="T7" fmla="*/ 10 h 10"/>
                    <a:gd name="T8" fmla="*/ 0 w 91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1" h="10">
                      <a:moveTo>
                        <a:pt x="0" y="10"/>
                      </a:moveTo>
                      <a:lnTo>
                        <a:pt x="8" y="0"/>
                      </a:lnTo>
                      <a:lnTo>
                        <a:pt x="91" y="0"/>
                      </a:lnTo>
                      <a:lnTo>
                        <a:pt x="91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1" name="Rectangle 231"/>
                <p:cNvSpPr>
                  <a:spLocks noChangeArrowheads="1"/>
                </p:cNvSpPr>
                <p:nvPr/>
              </p:nvSpPr>
              <p:spPr bwMode="auto">
                <a:xfrm>
                  <a:off x="3962" y="2733"/>
                  <a:ext cx="103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2" name="Rectangle 232"/>
                <p:cNvSpPr>
                  <a:spLocks noChangeArrowheads="1"/>
                </p:cNvSpPr>
                <p:nvPr/>
              </p:nvSpPr>
              <p:spPr bwMode="auto">
                <a:xfrm>
                  <a:off x="3962" y="2757"/>
                  <a:ext cx="103" cy="1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3" name="Freeform 233"/>
                <p:cNvSpPr>
                  <a:spLocks/>
                </p:cNvSpPr>
                <p:nvPr/>
              </p:nvSpPr>
              <p:spPr bwMode="auto">
                <a:xfrm>
                  <a:off x="4105" y="2149"/>
                  <a:ext cx="22" cy="23"/>
                </a:xfrm>
                <a:custGeom>
                  <a:avLst/>
                  <a:gdLst>
                    <a:gd name="T0" fmla="*/ 22 w 22"/>
                    <a:gd name="T1" fmla="*/ 12 h 23"/>
                    <a:gd name="T2" fmla="*/ 20 w 22"/>
                    <a:gd name="T3" fmla="*/ 17 h 23"/>
                    <a:gd name="T4" fmla="*/ 19 w 22"/>
                    <a:gd name="T5" fmla="*/ 20 h 23"/>
                    <a:gd name="T6" fmla="*/ 15 w 22"/>
                    <a:gd name="T7" fmla="*/ 22 h 23"/>
                    <a:gd name="T8" fmla="*/ 10 w 22"/>
                    <a:gd name="T9" fmla="*/ 23 h 23"/>
                    <a:gd name="T10" fmla="*/ 7 w 22"/>
                    <a:gd name="T11" fmla="*/ 22 h 23"/>
                    <a:gd name="T12" fmla="*/ 4 w 22"/>
                    <a:gd name="T13" fmla="*/ 20 h 23"/>
                    <a:gd name="T14" fmla="*/ 2 w 22"/>
                    <a:gd name="T15" fmla="*/ 17 h 23"/>
                    <a:gd name="T16" fmla="*/ 0 w 22"/>
                    <a:gd name="T17" fmla="*/ 12 h 23"/>
                    <a:gd name="T18" fmla="*/ 2 w 22"/>
                    <a:gd name="T19" fmla="*/ 9 h 23"/>
                    <a:gd name="T20" fmla="*/ 4 w 22"/>
                    <a:gd name="T21" fmla="*/ 4 h 23"/>
                    <a:gd name="T22" fmla="*/ 7 w 22"/>
                    <a:gd name="T23" fmla="*/ 2 h 23"/>
                    <a:gd name="T24" fmla="*/ 10 w 22"/>
                    <a:gd name="T25" fmla="*/ 0 h 23"/>
                    <a:gd name="T26" fmla="*/ 15 w 22"/>
                    <a:gd name="T27" fmla="*/ 2 h 23"/>
                    <a:gd name="T28" fmla="*/ 19 w 22"/>
                    <a:gd name="T29" fmla="*/ 4 h 23"/>
                    <a:gd name="T30" fmla="*/ 20 w 22"/>
                    <a:gd name="T31" fmla="*/ 9 h 23"/>
                    <a:gd name="T32" fmla="*/ 22 w 22"/>
                    <a:gd name="T33" fmla="*/ 12 h 23"/>
                    <a:gd name="T34" fmla="*/ 22 w 22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2" h="23">
                      <a:moveTo>
                        <a:pt x="22" y="12"/>
                      </a:moveTo>
                      <a:lnTo>
                        <a:pt x="20" y="17"/>
                      </a:lnTo>
                      <a:lnTo>
                        <a:pt x="19" y="20"/>
                      </a:lnTo>
                      <a:lnTo>
                        <a:pt x="15" y="22"/>
                      </a:lnTo>
                      <a:lnTo>
                        <a:pt x="10" y="23"/>
                      </a:lnTo>
                      <a:lnTo>
                        <a:pt x="7" y="22"/>
                      </a:lnTo>
                      <a:lnTo>
                        <a:pt x="4" y="20"/>
                      </a:lnTo>
                      <a:lnTo>
                        <a:pt x="2" y="17"/>
                      </a:lnTo>
                      <a:lnTo>
                        <a:pt x="0" y="12"/>
                      </a:lnTo>
                      <a:lnTo>
                        <a:pt x="2" y="9"/>
                      </a:lnTo>
                      <a:lnTo>
                        <a:pt x="4" y="4"/>
                      </a:lnTo>
                      <a:lnTo>
                        <a:pt x="7" y="2"/>
                      </a:lnTo>
                      <a:lnTo>
                        <a:pt x="10" y="0"/>
                      </a:lnTo>
                      <a:lnTo>
                        <a:pt x="15" y="2"/>
                      </a:lnTo>
                      <a:lnTo>
                        <a:pt x="19" y="4"/>
                      </a:lnTo>
                      <a:lnTo>
                        <a:pt x="20" y="9"/>
                      </a:lnTo>
                      <a:lnTo>
                        <a:pt x="22" y="12"/>
                      </a:lnTo>
                      <a:lnTo>
                        <a:pt x="22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4" name="Freeform 234"/>
                <p:cNvSpPr>
                  <a:spLocks/>
                </p:cNvSpPr>
                <p:nvPr/>
              </p:nvSpPr>
              <p:spPr bwMode="auto">
                <a:xfrm>
                  <a:off x="3931" y="2149"/>
                  <a:ext cx="23" cy="23"/>
                </a:xfrm>
                <a:custGeom>
                  <a:avLst/>
                  <a:gdLst>
                    <a:gd name="T0" fmla="*/ 23 w 23"/>
                    <a:gd name="T1" fmla="*/ 12 h 23"/>
                    <a:gd name="T2" fmla="*/ 21 w 23"/>
                    <a:gd name="T3" fmla="*/ 17 h 23"/>
                    <a:gd name="T4" fmla="*/ 20 w 23"/>
                    <a:gd name="T5" fmla="*/ 20 h 23"/>
                    <a:gd name="T6" fmla="*/ 16 w 23"/>
                    <a:gd name="T7" fmla="*/ 22 h 23"/>
                    <a:gd name="T8" fmla="*/ 11 w 23"/>
                    <a:gd name="T9" fmla="*/ 23 h 23"/>
                    <a:gd name="T10" fmla="*/ 6 w 23"/>
                    <a:gd name="T11" fmla="*/ 22 h 23"/>
                    <a:gd name="T12" fmla="*/ 3 w 23"/>
                    <a:gd name="T13" fmla="*/ 20 h 23"/>
                    <a:gd name="T14" fmla="*/ 1 w 23"/>
                    <a:gd name="T15" fmla="*/ 17 h 23"/>
                    <a:gd name="T16" fmla="*/ 0 w 23"/>
                    <a:gd name="T17" fmla="*/ 12 h 23"/>
                    <a:gd name="T18" fmla="*/ 1 w 23"/>
                    <a:gd name="T19" fmla="*/ 9 h 23"/>
                    <a:gd name="T20" fmla="*/ 3 w 23"/>
                    <a:gd name="T21" fmla="*/ 4 h 23"/>
                    <a:gd name="T22" fmla="*/ 6 w 23"/>
                    <a:gd name="T23" fmla="*/ 2 h 23"/>
                    <a:gd name="T24" fmla="*/ 11 w 23"/>
                    <a:gd name="T25" fmla="*/ 0 h 23"/>
                    <a:gd name="T26" fmla="*/ 16 w 23"/>
                    <a:gd name="T27" fmla="*/ 2 h 23"/>
                    <a:gd name="T28" fmla="*/ 20 w 23"/>
                    <a:gd name="T29" fmla="*/ 4 h 23"/>
                    <a:gd name="T30" fmla="*/ 21 w 23"/>
                    <a:gd name="T31" fmla="*/ 9 h 23"/>
                    <a:gd name="T32" fmla="*/ 23 w 23"/>
                    <a:gd name="T33" fmla="*/ 12 h 23"/>
                    <a:gd name="T34" fmla="*/ 23 w 23"/>
                    <a:gd name="T35" fmla="*/ 1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3" h="23">
                      <a:moveTo>
                        <a:pt x="23" y="12"/>
                      </a:moveTo>
                      <a:lnTo>
                        <a:pt x="21" y="17"/>
                      </a:lnTo>
                      <a:lnTo>
                        <a:pt x="20" y="20"/>
                      </a:lnTo>
                      <a:lnTo>
                        <a:pt x="16" y="22"/>
                      </a:lnTo>
                      <a:lnTo>
                        <a:pt x="11" y="23"/>
                      </a:lnTo>
                      <a:lnTo>
                        <a:pt x="6" y="22"/>
                      </a:lnTo>
                      <a:lnTo>
                        <a:pt x="3" y="20"/>
                      </a:lnTo>
                      <a:lnTo>
                        <a:pt x="1" y="17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4"/>
                      </a:lnTo>
                      <a:lnTo>
                        <a:pt x="6" y="2"/>
                      </a:lnTo>
                      <a:lnTo>
                        <a:pt x="11" y="0"/>
                      </a:lnTo>
                      <a:lnTo>
                        <a:pt x="16" y="2"/>
                      </a:lnTo>
                      <a:lnTo>
                        <a:pt x="20" y="4"/>
                      </a:lnTo>
                      <a:lnTo>
                        <a:pt x="21" y="9"/>
                      </a:lnTo>
                      <a:lnTo>
                        <a:pt x="23" y="12"/>
                      </a:lnTo>
                      <a:lnTo>
                        <a:pt x="23" y="1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5" name="Freeform 235"/>
                <p:cNvSpPr>
                  <a:spLocks/>
                </p:cNvSpPr>
                <p:nvPr/>
              </p:nvSpPr>
              <p:spPr bwMode="auto">
                <a:xfrm>
                  <a:off x="3864" y="2619"/>
                  <a:ext cx="83" cy="83"/>
                </a:xfrm>
                <a:custGeom>
                  <a:avLst/>
                  <a:gdLst>
                    <a:gd name="T0" fmla="*/ 42 w 83"/>
                    <a:gd name="T1" fmla="*/ 0 h 83"/>
                    <a:gd name="T2" fmla="*/ 58 w 83"/>
                    <a:gd name="T3" fmla="*/ 3 h 83"/>
                    <a:gd name="T4" fmla="*/ 72 w 83"/>
                    <a:gd name="T5" fmla="*/ 11 h 83"/>
                    <a:gd name="T6" fmla="*/ 80 w 83"/>
                    <a:gd name="T7" fmla="*/ 24 h 83"/>
                    <a:gd name="T8" fmla="*/ 83 w 83"/>
                    <a:gd name="T9" fmla="*/ 41 h 83"/>
                    <a:gd name="T10" fmla="*/ 80 w 83"/>
                    <a:gd name="T11" fmla="*/ 58 h 83"/>
                    <a:gd name="T12" fmla="*/ 72 w 83"/>
                    <a:gd name="T13" fmla="*/ 71 h 83"/>
                    <a:gd name="T14" fmla="*/ 58 w 83"/>
                    <a:gd name="T15" fmla="*/ 79 h 83"/>
                    <a:gd name="T16" fmla="*/ 42 w 83"/>
                    <a:gd name="T17" fmla="*/ 83 h 83"/>
                    <a:gd name="T18" fmla="*/ 25 w 83"/>
                    <a:gd name="T19" fmla="*/ 79 h 83"/>
                    <a:gd name="T20" fmla="*/ 12 w 83"/>
                    <a:gd name="T21" fmla="*/ 71 h 83"/>
                    <a:gd name="T22" fmla="*/ 3 w 83"/>
                    <a:gd name="T23" fmla="*/ 58 h 83"/>
                    <a:gd name="T24" fmla="*/ 0 w 83"/>
                    <a:gd name="T25" fmla="*/ 41 h 83"/>
                    <a:gd name="T26" fmla="*/ 3 w 83"/>
                    <a:gd name="T27" fmla="*/ 24 h 83"/>
                    <a:gd name="T28" fmla="*/ 12 w 83"/>
                    <a:gd name="T29" fmla="*/ 11 h 83"/>
                    <a:gd name="T30" fmla="*/ 25 w 83"/>
                    <a:gd name="T31" fmla="*/ 3 h 83"/>
                    <a:gd name="T32" fmla="*/ 42 w 83"/>
                    <a:gd name="T33" fmla="*/ 0 h 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3" h="83">
                      <a:moveTo>
                        <a:pt x="42" y="0"/>
                      </a:moveTo>
                      <a:lnTo>
                        <a:pt x="58" y="3"/>
                      </a:lnTo>
                      <a:lnTo>
                        <a:pt x="72" y="11"/>
                      </a:lnTo>
                      <a:lnTo>
                        <a:pt x="80" y="24"/>
                      </a:lnTo>
                      <a:lnTo>
                        <a:pt x="83" y="41"/>
                      </a:lnTo>
                      <a:lnTo>
                        <a:pt x="80" y="58"/>
                      </a:lnTo>
                      <a:lnTo>
                        <a:pt x="72" y="71"/>
                      </a:lnTo>
                      <a:lnTo>
                        <a:pt x="58" y="79"/>
                      </a:lnTo>
                      <a:lnTo>
                        <a:pt x="42" y="83"/>
                      </a:lnTo>
                      <a:lnTo>
                        <a:pt x="25" y="79"/>
                      </a:lnTo>
                      <a:lnTo>
                        <a:pt x="12" y="71"/>
                      </a:lnTo>
                      <a:lnTo>
                        <a:pt x="3" y="58"/>
                      </a:lnTo>
                      <a:lnTo>
                        <a:pt x="0" y="41"/>
                      </a:lnTo>
                      <a:lnTo>
                        <a:pt x="3" y="24"/>
                      </a:lnTo>
                      <a:lnTo>
                        <a:pt x="12" y="11"/>
                      </a:lnTo>
                      <a:lnTo>
                        <a:pt x="25" y="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BF3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6" name="Freeform 236"/>
                <p:cNvSpPr>
                  <a:spLocks/>
                </p:cNvSpPr>
                <p:nvPr/>
              </p:nvSpPr>
              <p:spPr bwMode="auto">
                <a:xfrm>
                  <a:off x="3866" y="2620"/>
                  <a:ext cx="80" cy="80"/>
                </a:xfrm>
                <a:custGeom>
                  <a:avLst/>
                  <a:gdLst>
                    <a:gd name="T0" fmla="*/ 40 w 80"/>
                    <a:gd name="T1" fmla="*/ 0 h 80"/>
                    <a:gd name="T2" fmla="*/ 55 w 80"/>
                    <a:gd name="T3" fmla="*/ 4 h 80"/>
                    <a:gd name="T4" fmla="*/ 68 w 80"/>
                    <a:gd name="T5" fmla="*/ 12 h 80"/>
                    <a:gd name="T6" fmla="*/ 76 w 80"/>
                    <a:gd name="T7" fmla="*/ 23 h 80"/>
                    <a:gd name="T8" fmla="*/ 80 w 80"/>
                    <a:gd name="T9" fmla="*/ 40 h 80"/>
                    <a:gd name="T10" fmla="*/ 76 w 80"/>
                    <a:gd name="T11" fmla="*/ 55 h 80"/>
                    <a:gd name="T12" fmla="*/ 68 w 80"/>
                    <a:gd name="T13" fmla="*/ 68 h 80"/>
                    <a:gd name="T14" fmla="*/ 55 w 80"/>
                    <a:gd name="T15" fmla="*/ 77 h 80"/>
                    <a:gd name="T16" fmla="*/ 40 w 80"/>
                    <a:gd name="T17" fmla="*/ 80 h 80"/>
                    <a:gd name="T18" fmla="*/ 25 w 80"/>
                    <a:gd name="T19" fmla="*/ 77 h 80"/>
                    <a:gd name="T20" fmla="*/ 11 w 80"/>
                    <a:gd name="T21" fmla="*/ 68 h 80"/>
                    <a:gd name="T22" fmla="*/ 3 w 80"/>
                    <a:gd name="T23" fmla="*/ 55 h 80"/>
                    <a:gd name="T24" fmla="*/ 0 w 80"/>
                    <a:gd name="T25" fmla="*/ 40 h 80"/>
                    <a:gd name="T26" fmla="*/ 3 w 80"/>
                    <a:gd name="T27" fmla="*/ 23 h 80"/>
                    <a:gd name="T28" fmla="*/ 11 w 80"/>
                    <a:gd name="T29" fmla="*/ 12 h 80"/>
                    <a:gd name="T30" fmla="*/ 25 w 80"/>
                    <a:gd name="T31" fmla="*/ 4 h 80"/>
                    <a:gd name="T32" fmla="*/ 40 w 80"/>
                    <a:gd name="T33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0" h="80">
                      <a:moveTo>
                        <a:pt x="40" y="0"/>
                      </a:moveTo>
                      <a:lnTo>
                        <a:pt x="55" y="4"/>
                      </a:lnTo>
                      <a:lnTo>
                        <a:pt x="68" y="12"/>
                      </a:lnTo>
                      <a:lnTo>
                        <a:pt x="76" y="23"/>
                      </a:lnTo>
                      <a:lnTo>
                        <a:pt x="80" y="40"/>
                      </a:lnTo>
                      <a:lnTo>
                        <a:pt x="76" y="55"/>
                      </a:lnTo>
                      <a:lnTo>
                        <a:pt x="68" y="68"/>
                      </a:lnTo>
                      <a:lnTo>
                        <a:pt x="55" y="77"/>
                      </a:lnTo>
                      <a:lnTo>
                        <a:pt x="40" y="80"/>
                      </a:lnTo>
                      <a:lnTo>
                        <a:pt x="25" y="77"/>
                      </a:lnTo>
                      <a:lnTo>
                        <a:pt x="11" y="68"/>
                      </a:lnTo>
                      <a:lnTo>
                        <a:pt x="3" y="55"/>
                      </a:lnTo>
                      <a:lnTo>
                        <a:pt x="0" y="40"/>
                      </a:lnTo>
                      <a:lnTo>
                        <a:pt x="3" y="23"/>
                      </a:lnTo>
                      <a:lnTo>
                        <a:pt x="11" y="12"/>
                      </a:lnTo>
                      <a:lnTo>
                        <a:pt x="25" y="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C64F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7" name="Freeform 237"/>
                <p:cNvSpPr>
                  <a:spLocks/>
                </p:cNvSpPr>
                <p:nvPr/>
              </p:nvSpPr>
              <p:spPr bwMode="auto">
                <a:xfrm>
                  <a:off x="3869" y="2622"/>
                  <a:ext cx="75" cy="75"/>
                </a:xfrm>
                <a:custGeom>
                  <a:avLst/>
                  <a:gdLst>
                    <a:gd name="T0" fmla="*/ 37 w 75"/>
                    <a:gd name="T1" fmla="*/ 0 h 75"/>
                    <a:gd name="T2" fmla="*/ 52 w 75"/>
                    <a:gd name="T3" fmla="*/ 3 h 75"/>
                    <a:gd name="T4" fmla="*/ 63 w 75"/>
                    <a:gd name="T5" fmla="*/ 10 h 75"/>
                    <a:gd name="T6" fmla="*/ 72 w 75"/>
                    <a:gd name="T7" fmla="*/ 21 h 75"/>
                    <a:gd name="T8" fmla="*/ 75 w 75"/>
                    <a:gd name="T9" fmla="*/ 36 h 75"/>
                    <a:gd name="T10" fmla="*/ 72 w 75"/>
                    <a:gd name="T11" fmla="*/ 51 h 75"/>
                    <a:gd name="T12" fmla="*/ 63 w 75"/>
                    <a:gd name="T13" fmla="*/ 63 h 75"/>
                    <a:gd name="T14" fmla="*/ 52 w 75"/>
                    <a:gd name="T15" fmla="*/ 71 h 75"/>
                    <a:gd name="T16" fmla="*/ 37 w 75"/>
                    <a:gd name="T17" fmla="*/ 75 h 75"/>
                    <a:gd name="T18" fmla="*/ 23 w 75"/>
                    <a:gd name="T19" fmla="*/ 71 h 75"/>
                    <a:gd name="T20" fmla="*/ 12 w 75"/>
                    <a:gd name="T21" fmla="*/ 63 h 75"/>
                    <a:gd name="T22" fmla="*/ 3 w 75"/>
                    <a:gd name="T23" fmla="*/ 51 h 75"/>
                    <a:gd name="T24" fmla="*/ 0 w 75"/>
                    <a:gd name="T25" fmla="*/ 36 h 75"/>
                    <a:gd name="T26" fmla="*/ 3 w 75"/>
                    <a:gd name="T27" fmla="*/ 21 h 75"/>
                    <a:gd name="T28" fmla="*/ 12 w 75"/>
                    <a:gd name="T29" fmla="*/ 10 h 75"/>
                    <a:gd name="T30" fmla="*/ 23 w 75"/>
                    <a:gd name="T31" fmla="*/ 3 h 75"/>
                    <a:gd name="T32" fmla="*/ 37 w 75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5" h="75">
                      <a:moveTo>
                        <a:pt x="37" y="0"/>
                      </a:moveTo>
                      <a:lnTo>
                        <a:pt x="52" y="3"/>
                      </a:lnTo>
                      <a:lnTo>
                        <a:pt x="63" y="10"/>
                      </a:lnTo>
                      <a:lnTo>
                        <a:pt x="72" y="21"/>
                      </a:lnTo>
                      <a:lnTo>
                        <a:pt x="75" y="36"/>
                      </a:lnTo>
                      <a:lnTo>
                        <a:pt x="72" y="51"/>
                      </a:lnTo>
                      <a:lnTo>
                        <a:pt x="63" y="63"/>
                      </a:lnTo>
                      <a:lnTo>
                        <a:pt x="52" y="71"/>
                      </a:lnTo>
                      <a:lnTo>
                        <a:pt x="37" y="75"/>
                      </a:lnTo>
                      <a:lnTo>
                        <a:pt x="23" y="71"/>
                      </a:lnTo>
                      <a:lnTo>
                        <a:pt x="12" y="63"/>
                      </a:lnTo>
                      <a:lnTo>
                        <a:pt x="3" y="51"/>
                      </a:lnTo>
                      <a:lnTo>
                        <a:pt x="0" y="36"/>
                      </a:lnTo>
                      <a:lnTo>
                        <a:pt x="3" y="21"/>
                      </a:lnTo>
                      <a:lnTo>
                        <a:pt x="12" y="10"/>
                      </a:lnTo>
                      <a:lnTo>
                        <a:pt x="23" y="3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D160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8" name="Freeform 238"/>
                <p:cNvSpPr>
                  <a:spLocks/>
                </p:cNvSpPr>
                <p:nvPr/>
              </p:nvSpPr>
              <p:spPr bwMode="auto">
                <a:xfrm>
                  <a:off x="3871" y="2624"/>
                  <a:ext cx="71" cy="69"/>
                </a:xfrm>
                <a:custGeom>
                  <a:avLst/>
                  <a:gdLst>
                    <a:gd name="T0" fmla="*/ 36 w 71"/>
                    <a:gd name="T1" fmla="*/ 0 h 69"/>
                    <a:gd name="T2" fmla="*/ 50 w 71"/>
                    <a:gd name="T3" fmla="*/ 3 h 69"/>
                    <a:gd name="T4" fmla="*/ 61 w 71"/>
                    <a:gd name="T5" fmla="*/ 10 h 69"/>
                    <a:gd name="T6" fmla="*/ 68 w 71"/>
                    <a:gd name="T7" fmla="*/ 21 h 69"/>
                    <a:gd name="T8" fmla="*/ 71 w 71"/>
                    <a:gd name="T9" fmla="*/ 34 h 69"/>
                    <a:gd name="T10" fmla="*/ 68 w 71"/>
                    <a:gd name="T11" fmla="*/ 48 h 69"/>
                    <a:gd name="T12" fmla="*/ 61 w 71"/>
                    <a:gd name="T13" fmla="*/ 59 h 69"/>
                    <a:gd name="T14" fmla="*/ 50 w 71"/>
                    <a:gd name="T15" fmla="*/ 66 h 69"/>
                    <a:gd name="T16" fmla="*/ 36 w 71"/>
                    <a:gd name="T17" fmla="*/ 69 h 69"/>
                    <a:gd name="T18" fmla="*/ 23 w 71"/>
                    <a:gd name="T19" fmla="*/ 66 h 69"/>
                    <a:gd name="T20" fmla="*/ 11 w 71"/>
                    <a:gd name="T21" fmla="*/ 59 h 69"/>
                    <a:gd name="T22" fmla="*/ 3 w 71"/>
                    <a:gd name="T23" fmla="*/ 48 h 69"/>
                    <a:gd name="T24" fmla="*/ 0 w 71"/>
                    <a:gd name="T25" fmla="*/ 34 h 69"/>
                    <a:gd name="T26" fmla="*/ 3 w 71"/>
                    <a:gd name="T27" fmla="*/ 21 h 69"/>
                    <a:gd name="T28" fmla="*/ 11 w 71"/>
                    <a:gd name="T29" fmla="*/ 10 h 69"/>
                    <a:gd name="T30" fmla="*/ 23 w 71"/>
                    <a:gd name="T31" fmla="*/ 3 h 69"/>
                    <a:gd name="T32" fmla="*/ 36 w 71"/>
                    <a:gd name="T33" fmla="*/ 0 h 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1" h="69">
                      <a:moveTo>
                        <a:pt x="36" y="0"/>
                      </a:moveTo>
                      <a:lnTo>
                        <a:pt x="50" y="3"/>
                      </a:lnTo>
                      <a:lnTo>
                        <a:pt x="61" y="10"/>
                      </a:lnTo>
                      <a:lnTo>
                        <a:pt x="68" y="21"/>
                      </a:lnTo>
                      <a:lnTo>
                        <a:pt x="71" y="34"/>
                      </a:lnTo>
                      <a:lnTo>
                        <a:pt x="68" y="48"/>
                      </a:lnTo>
                      <a:lnTo>
                        <a:pt x="61" y="59"/>
                      </a:lnTo>
                      <a:lnTo>
                        <a:pt x="50" y="66"/>
                      </a:lnTo>
                      <a:lnTo>
                        <a:pt x="36" y="69"/>
                      </a:lnTo>
                      <a:lnTo>
                        <a:pt x="23" y="66"/>
                      </a:lnTo>
                      <a:lnTo>
                        <a:pt x="11" y="59"/>
                      </a:lnTo>
                      <a:lnTo>
                        <a:pt x="3" y="48"/>
                      </a:lnTo>
                      <a:lnTo>
                        <a:pt x="0" y="34"/>
                      </a:lnTo>
                      <a:lnTo>
                        <a:pt x="3" y="21"/>
                      </a:lnTo>
                      <a:lnTo>
                        <a:pt x="11" y="10"/>
                      </a:lnTo>
                      <a:lnTo>
                        <a:pt x="23" y="3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DB75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79" name="Freeform 239"/>
                <p:cNvSpPr>
                  <a:spLocks/>
                </p:cNvSpPr>
                <p:nvPr/>
              </p:nvSpPr>
              <p:spPr bwMode="auto">
                <a:xfrm>
                  <a:off x="3874" y="2625"/>
                  <a:ext cx="67" cy="65"/>
                </a:xfrm>
                <a:custGeom>
                  <a:avLst/>
                  <a:gdLst>
                    <a:gd name="T0" fmla="*/ 33 w 67"/>
                    <a:gd name="T1" fmla="*/ 0 h 65"/>
                    <a:gd name="T2" fmla="*/ 47 w 67"/>
                    <a:gd name="T3" fmla="*/ 4 h 65"/>
                    <a:gd name="T4" fmla="*/ 57 w 67"/>
                    <a:gd name="T5" fmla="*/ 10 h 65"/>
                    <a:gd name="T6" fmla="*/ 63 w 67"/>
                    <a:gd name="T7" fmla="*/ 20 h 65"/>
                    <a:gd name="T8" fmla="*/ 67 w 67"/>
                    <a:gd name="T9" fmla="*/ 33 h 65"/>
                    <a:gd name="T10" fmla="*/ 63 w 67"/>
                    <a:gd name="T11" fmla="*/ 47 h 65"/>
                    <a:gd name="T12" fmla="*/ 57 w 67"/>
                    <a:gd name="T13" fmla="*/ 57 h 65"/>
                    <a:gd name="T14" fmla="*/ 47 w 67"/>
                    <a:gd name="T15" fmla="*/ 63 h 65"/>
                    <a:gd name="T16" fmla="*/ 33 w 67"/>
                    <a:gd name="T17" fmla="*/ 65 h 65"/>
                    <a:gd name="T18" fmla="*/ 20 w 67"/>
                    <a:gd name="T19" fmla="*/ 63 h 65"/>
                    <a:gd name="T20" fmla="*/ 10 w 67"/>
                    <a:gd name="T21" fmla="*/ 57 h 65"/>
                    <a:gd name="T22" fmla="*/ 3 w 67"/>
                    <a:gd name="T23" fmla="*/ 47 h 65"/>
                    <a:gd name="T24" fmla="*/ 0 w 67"/>
                    <a:gd name="T25" fmla="*/ 33 h 65"/>
                    <a:gd name="T26" fmla="*/ 3 w 67"/>
                    <a:gd name="T27" fmla="*/ 20 h 65"/>
                    <a:gd name="T28" fmla="*/ 10 w 67"/>
                    <a:gd name="T29" fmla="*/ 10 h 65"/>
                    <a:gd name="T30" fmla="*/ 20 w 67"/>
                    <a:gd name="T31" fmla="*/ 4 h 65"/>
                    <a:gd name="T32" fmla="*/ 33 w 67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7" h="65">
                      <a:moveTo>
                        <a:pt x="33" y="0"/>
                      </a:moveTo>
                      <a:lnTo>
                        <a:pt x="47" y="4"/>
                      </a:lnTo>
                      <a:lnTo>
                        <a:pt x="57" y="10"/>
                      </a:lnTo>
                      <a:lnTo>
                        <a:pt x="63" y="20"/>
                      </a:lnTo>
                      <a:lnTo>
                        <a:pt x="67" y="33"/>
                      </a:lnTo>
                      <a:lnTo>
                        <a:pt x="63" y="47"/>
                      </a:lnTo>
                      <a:lnTo>
                        <a:pt x="57" y="57"/>
                      </a:lnTo>
                      <a:lnTo>
                        <a:pt x="47" y="63"/>
                      </a:lnTo>
                      <a:lnTo>
                        <a:pt x="33" y="65"/>
                      </a:lnTo>
                      <a:lnTo>
                        <a:pt x="20" y="63"/>
                      </a:lnTo>
                      <a:lnTo>
                        <a:pt x="10" y="57"/>
                      </a:lnTo>
                      <a:lnTo>
                        <a:pt x="3" y="47"/>
                      </a:lnTo>
                      <a:lnTo>
                        <a:pt x="0" y="33"/>
                      </a:lnTo>
                      <a:lnTo>
                        <a:pt x="3" y="20"/>
                      </a:lnTo>
                      <a:lnTo>
                        <a:pt x="10" y="10"/>
                      </a:lnTo>
                      <a:lnTo>
                        <a:pt x="20" y="4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E284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0" name="Freeform 240"/>
                <p:cNvSpPr>
                  <a:spLocks/>
                </p:cNvSpPr>
                <p:nvPr/>
              </p:nvSpPr>
              <p:spPr bwMode="auto">
                <a:xfrm>
                  <a:off x="3877" y="2627"/>
                  <a:ext cx="62" cy="61"/>
                </a:xfrm>
                <a:custGeom>
                  <a:avLst/>
                  <a:gdLst>
                    <a:gd name="T0" fmla="*/ 30 w 62"/>
                    <a:gd name="T1" fmla="*/ 0 h 61"/>
                    <a:gd name="T2" fmla="*/ 42 w 62"/>
                    <a:gd name="T3" fmla="*/ 2 h 61"/>
                    <a:gd name="T4" fmla="*/ 52 w 62"/>
                    <a:gd name="T5" fmla="*/ 8 h 61"/>
                    <a:gd name="T6" fmla="*/ 59 w 62"/>
                    <a:gd name="T7" fmla="*/ 18 h 61"/>
                    <a:gd name="T8" fmla="*/ 62 w 62"/>
                    <a:gd name="T9" fmla="*/ 30 h 61"/>
                    <a:gd name="T10" fmla="*/ 59 w 62"/>
                    <a:gd name="T11" fmla="*/ 41 h 61"/>
                    <a:gd name="T12" fmla="*/ 52 w 62"/>
                    <a:gd name="T13" fmla="*/ 51 h 61"/>
                    <a:gd name="T14" fmla="*/ 42 w 62"/>
                    <a:gd name="T15" fmla="*/ 58 h 61"/>
                    <a:gd name="T16" fmla="*/ 30 w 62"/>
                    <a:gd name="T17" fmla="*/ 61 h 61"/>
                    <a:gd name="T18" fmla="*/ 19 w 62"/>
                    <a:gd name="T19" fmla="*/ 58 h 61"/>
                    <a:gd name="T20" fmla="*/ 9 w 62"/>
                    <a:gd name="T21" fmla="*/ 51 h 61"/>
                    <a:gd name="T22" fmla="*/ 2 w 62"/>
                    <a:gd name="T23" fmla="*/ 41 h 61"/>
                    <a:gd name="T24" fmla="*/ 0 w 62"/>
                    <a:gd name="T25" fmla="*/ 30 h 61"/>
                    <a:gd name="T26" fmla="*/ 2 w 62"/>
                    <a:gd name="T27" fmla="*/ 18 h 61"/>
                    <a:gd name="T28" fmla="*/ 9 w 62"/>
                    <a:gd name="T29" fmla="*/ 8 h 61"/>
                    <a:gd name="T30" fmla="*/ 19 w 62"/>
                    <a:gd name="T31" fmla="*/ 2 h 61"/>
                    <a:gd name="T32" fmla="*/ 30 w 62"/>
                    <a:gd name="T33" fmla="*/ 0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61">
                      <a:moveTo>
                        <a:pt x="30" y="0"/>
                      </a:moveTo>
                      <a:lnTo>
                        <a:pt x="42" y="2"/>
                      </a:lnTo>
                      <a:lnTo>
                        <a:pt x="52" y="8"/>
                      </a:lnTo>
                      <a:lnTo>
                        <a:pt x="59" y="18"/>
                      </a:lnTo>
                      <a:lnTo>
                        <a:pt x="62" y="30"/>
                      </a:lnTo>
                      <a:lnTo>
                        <a:pt x="59" y="41"/>
                      </a:lnTo>
                      <a:lnTo>
                        <a:pt x="52" y="51"/>
                      </a:lnTo>
                      <a:lnTo>
                        <a:pt x="42" y="58"/>
                      </a:lnTo>
                      <a:lnTo>
                        <a:pt x="30" y="61"/>
                      </a:lnTo>
                      <a:lnTo>
                        <a:pt x="19" y="58"/>
                      </a:lnTo>
                      <a:lnTo>
                        <a:pt x="9" y="51"/>
                      </a:lnTo>
                      <a:lnTo>
                        <a:pt x="2" y="41"/>
                      </a:lnTo>
                      <a:lnTo>
                        <a:pt x="0" y="30"/>
                      </a:lnTo>
                      <a:lnTo>
                        <a:pt x="2" y="18"/>
                      </a:lnTo>
                      <a:lnTo>
                        <a:pt x="9" y="8"/>
                      </a:lnTo>
                      <a:lnTo>
                        <a:pt x="19" y="2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ED99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1" name="Freeform 241"/>
                <p:cNvSpPr>
                  <a:spLocks/>
                </p:cNvSpPr>
                <p:nvPr/>
              </p:nvSpPr>
              <p:spPr bwMode="auto">
                <a:xfrm>
                  <a:off x="3879" y="2629"/>
                  <a:ext cx="58" cy="56"/>
                </a:xfrm>
                <a:custGeom>
                  <a:avLst/>
                  <a:gdLst>
                    <a:gd name="T0" fmla="*/ 28 w 58"/>
                    <a:gd name="T1" fmla="*/ 0 h 56"/>
                    <a:gd name="T2" fmla="*/ 40 w 58"/>
                    <a:gd name="T3" fmla="*/ 1 h 56"/>
                    <a:gd name="T4" fmla="*/ 50 w 58"/>
                    <a:gd name="T5" fmla="*/ 8 h 56"/>
                    <a:gd name="T6" fmla="*/ 57 w 58"/>
                    <a:gd name="T7" fmla="*/ 16 h 56"/>
                    <a:gd name="T8" fmla="*/ 58 w 58"/>
                    <a:gd name="T9" fmla="*/ 28 h 56"/>
                    <a:gd name="T10" fmla="*/ 57 w 58"/>
                    <a:gd name="T11" fmla="*/ 38 h 56"/>
                    <a:gd name="T12" fmla="*/ 50 w 58"/>
                    <a:gd name="T13" fmla="*/ 48 h 56"/>
                    <a:gd name="T14" fmla="*/ 40 w 58"/>
                    <a:gd name="T15" fmla="*/ 54 h 56"/>
                    <a:gd name="T16" fmla="*/ 28 w 58"/>
                    <a:gd name="T17" fmla="*/ 56 h 56"/>
                    <a:gd name="T18" fmla="*/ 18 w 58"/>
                    <a:gd name="T19" fmla="*/ 54 h 56"/>
                    <a:gd name="T20" fmla="*/ 8 w 58"/>
                    <a:gd name="T21" fmla="*/ 48 h 56"/>
                    <a:gd name="T22" fmla="*/ 2 w 58"/>
                    <a:gd name="T23" fmla="*/ 38 h 56"/>
                    <a:gd name="T24" fmla="*/ 0 w 58"/>
                    <a:gd name="T25" fmla="*/ 28 h 56"/>
                    <a:gd name="T26" fmla="*/ 2 w 58"/>
                    <a:gd name="T27" fmla="*/ 16 h 56"/>
                    <a:gd name="T28" fmla="*/ 8 w 58"/>
                    <a:gd name="T29" fmla="*/ 8 h 56"/>
                    <a:gd name="T30" fmla="*/ 18 w 58"/>
                    <a:gd name="T31" fmla="*/ 1 h 56"/>
                    <a:gd name="T32" fmla="*/ 28 w 58"/>
                    <a:gd name="T33" fmla="*/ 0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8" h="56">
                      <a:moveTo>
                        <a:pt x="28" y="0"/>
                      </a:moveTo>
                      <a:lnTo>
                        <a:pt x="40" y="1"/>
                      </a:lnTo>
                      <a:lnTo>
                        <a:pt x="50" y="8"/>
                      </a:lnTo>
                      <a:lnTo>
                        <a:pt x="57" y="16"/>
                      </a:lnTo>
                      <a:lnTo>
                        <a:pt x="58" y="28"/>
                      </a:lnTo>
                      <a:lnTo>
                        <a:pt x="57" y="38"/>
                      </a:lnTo>
                      <a:lnTo>
                        <a:pt x="50" y="48"/>
                      </a:lnTo>
                      <a:lnTo>
                        <a:pt x="40" y="54"/>
                      </a:lnTo>
                      <a:lnTo>
                        <a:pt x="28" y="56"/>
                      </a:lnTo>
                      <a:lnTo>
                        <a:pt x="18" y="54"/>
                      </a:lnTo>
                      <a:lnTo>
                        <a:pt x="8" y="48"/>
                      </a:lnTo>
                      <a:lnTo>
                        <a:pt x="2" y="38"/>
                      </a:lnTo>
                      <a:lnTo>
                        <a:pt x="0" y="28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8" y="1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4A8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2" name="Freeform 242"/>
                <p:cNvSpPr>
                  <a:spLocks/>
                </p:cNvSpPr>
                <p:nvPr/>
              </p:nvSpPr>
              <p:spPr bwMode="auto">
                <a:xfrm>
                  <a:off x="3882" y="2630"/>
                  <a:ext cx="52" cy="52"/>
                </a:xfrm>
                <a:custGeom>
                  <a:avLst/>
                  <a:gdLst>
                    <a:gd name="T0" fmla="*/ 27 w 52"/>
                    <a:gd name="T1" fmla="*/ 0 h 52"/>
                    <a:gd name="T2" fmla="*/ 37 w 52"/>
                    <a:gd name="T3" fmla="*/ 2 h 52"/>
                    <a:gd name="T4" fmla="*/ 45 w 52"/>
                    <a:gd name="T5" fmla="*/ 9 h 52"/>
                    <a:gd name="T6" fmla="*/ 50 w 52"/>
                    <a:gd name="T7" fmla="*/ 17 h 52"/>
                    <a:gd name="T8" fmla="*/ 52 w 52"/>
                    <a:gd name="T9" fmla="*/ 27 h 52"/>
                    <a:gd name="T10" fmla="*/ 50 w 52"/>
                    <a:gd name="T11" fmla="*/ 37 h 52"/>
                    <a:gd name="T12" fmla="*/ 45 w 52"/>
                    <a:gd name="T13" fmla="*/ 43 h 52"/>
                    <a:gd name="T14" fmla="*/ 37 w 52"/>
                    <a:gd name="T15" fmla="*/ 50 h 52"/>
                    <a:gd name="T16" fmla="*/ 27 w 52"/>
                    <a:gd name="T17" fmla="*/ 52 h 52"/>
                    <a:gd name="T18" fmla="*/ 17 w 52"/>
                    <a:gd name="T19" fmla="*/ 50 h 52"/>
                    <a:gd name="T20" fmla="*/ 9 w 52"/>
                    <a:gd name="T21" fmla="*/ 43 h 52"/>
                    <a:gd name="T22" fmla="*/ 2 w 52"/>
                    <a:gd name="T23" fmla="*/ 37 h 52"/>
                    <a:gd name="T24" fmla="*/ 0 w 52"/>
                    <a:gd name="T25" fmla="*/ 27 h 52"/>
                    <a:gd name="T26" fmla="*/ 2 w 52"/>
                    <a:gd name="T27" fmla="*/ 17 h 52"/>
                    <a:gd name="T28" fmla="*/ 9 w 52"/>
                    <a:gd name="T29" fmla="*/ 9 h 52"/>
                    <a:gd name="T30" fmla="*/ 17 w 52"/>
                    <a:gd name="T31" fmla="*/ 2 h 52"/>
                    <a:gd name="T32" fmla="*/ 27 w 52"/>
                    <a:gd name="T33" fmla="*/ 0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2" h="52">
                      <a:moveTo>
                        <a:pt x="27" y="0"/>
                      </a:moveTo>
                      <a:lnTo>
                        <a:pt x="37" y="2"/>
                      </a:lnTo>
                      <a:lnTo>
                        <a:pt x="45" y="9"/>
                      </a:lnTo>
                      <a:lnTo>
                        <a:pt x="50" y="17"/>
                      </a:lnTo>
                      <a:lnTo>
                        <a:pt x="52" y="27"/>
                      </a:lnTo>
                      <a:lnTo>
                        <a:pt x="50" y="37"/>
                      </a:lnTo>
                      <a:lnTo>
                        <a:pt x="45" y="43"/>
                      </a:lnTo>
                      <a:lnTo>
                        <a:pt x="37" y="50"/>
                      </a:lnTo>
                      <a:lnTo>
                        <a:pt x="27" y="52"/>
                      </a:lnTo>
                      <a:lnTo>
                        <a:pt x="17" y="50"/>
                      </a:lnTo>
                      <a:lnTo>
                        <a:pt x="9" y="43"/>
                      </a:lnTo>
                      <a:lnTo>
                        <a:pt x="2" y="37"/>
                      </a:lnTo>
                      <a:lnTo>
                        <a:pt x="0" y="27"/>
                      </a:lnTo>
                      <a:lnTo>
                        <a:pt x="2" y="17"/>
                      </a:lnTo>
                      <a:lnTo>
                        <a:pt x="9" y="9"/>
                      </a:lnTo>
                      <a:lnTo>
                        <a:pt x="17" y="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FFBA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3" name="Freeform 243"/>
                <p:cNvSpPr>
                  <a:spLocks/>
                </p:cNvSpPr>
                <p:nvPr/>
              </p:nvSpPr>
              <p:spPr bwMode="auto">
                <a:xfrm>
                  <a:off x="4167" y="1968"/>
                  <a:ext cx="62" cy="25"/>
                </a:xfrm>
                <a:custGeom>
                  <a:avLst/>
                  <a:gdLst>
                    <a:gd name="T0" fmla="*/ 62 w 62"/>
                    <a:gd name="T1" fmla="*/ 20 h 25"/>
                    <a:gd name="T2" fmla="*/ 58 w 62"/>
                    <a:gd name="T3" fmla="*/ 16 h 25"/>
                    <a:gd name="T4" fmla="*/ 48 w 62"/>
                    <a:gd name="T5" fmla="*/ 10 h 25"/>
                    <a:gd name="T6" fmla="*/ 35 w 62"/>
                    <a:gd name="T7" fmla="*/ 5 h 25"/>
                    <a:gd name="T8" fmla="*/ 20 w 62"/>
                    <a:gd name="T9" fmla="*/ 1 h 25"/>
                    <a:gd name="T10" fmla="*/ 8 w 62"/>
                    <a:gd name="T11" fmla="*/ 1 h 25"/>
                    <a:gd name="T12" fmla="*/ 2 w 62"/>
                    <a:gd name="T13" fmla="*/ 0 h 25"/>
                    <a:gd name="T14" fmla="*/ 0 w 62"/>
                    <a:gd name="T15" fmla="*/ 0 h 25"/>
                    <a:gd name="T16" fmla="*/ 3 w 62"/>
                    <a:gd name="T17" fmla="*/ 3 h 25"/>
                    <a:gd name="T18" fmla="*/ 13 w 62"/>
                    <a:gd name="T19" fmla="*/ 6 h 25"/>
                    <a:gd name="T20" fmla="*/ 25 w 62"/>
                    <a:gd name="T21" fmla="*/ 10 h 25"/>
                    <a:gd name="T22" fmla="*/ 37 w 62"/>
                    <a:gd name="T23" fmla="*/ 13 h 25"/>
                    <a:gd name="T24" fmla="*/ 45 w 62"/>
                    <a:gd name="T25" fmla="*/ 20 h 25"/>
                    <a:gd name="T26" fmla="*/ 52 w 62"/>
                    <a:gd name="T27" fmla="*/ 25 h 25"/>
                    <a:gd name="T28" fmla="*/ 57 w 62"/>
                    <a:gd name="T29" fmla="*/ 25 h 25"/>
                    <a:gd name="T30" fmla="*/ 62 w 62"/>
                    <a:gd name="T31" fmla="*/ 23 h 25"/>
                    <a:gd name="T32" fmla="*/ 62 w 62"/>
                    <a:gd name="T33" fmla="*/ 2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2" h="25">
                      <a:moveTo>
                        <a:pt x="62" y="20"/>
                      </a:moveTo>
                      <a:lnTo>
                        <a:pt x="58" y="16"/>
                      </a:lnTo>
                      <a:lnTo>
                        <a:pt x="48" y="10"/>
                      </a:lnTo>
                      <a:lnTo>
                        <a:pt x="35" y="5"/>
                      </a:lnTo>
                      <a:lnTo>
                        <a:pt x="20" y="1"/>
                      </a:lnTo>
                      <a:lnTo>
                        <a:pt x="8" y="1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13" y="6"/>
                      </a:lnTo>
                      <a:lnTo>
                        <a:pt x="25" y="10"/>
                      </a:lnTo>
                      <a:lnTo>
                        <a:pt x="37" y="13"/>
                      </a:lnTo>
                      <a:lnTo>
                        <a:pt x="45" y="20"/>
                      </a:lnTo>
                      <a:lnTo>
                        <a:pt x="52" y="25"/>
                      </a:lnTo>
                      <a:lnTo>
                        <a:pt x="57" y="25"/>
                      </a:lnTo>
                      <a:lnTo>
                        <a:pt x="62" y="23"/>
                      </a:lnTo>
                      <a:lnTo>
                        <a:pt x="62" y="20"/>
                      </a:lnTo>
                      <a:close/>
                    </a:path>
                  </a:pathLst>
                </a:custGeom>
                <a:solidFill>
                  <a:srgbClr val="FFD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4" name="Freeform 244"/>
                <p:cNvSpPr>
                  <a:spLocks/>
                </p:cNvSpPr>
                <p:nvPr/>
              </p:nvSpPr>
              <p:spPr bwMode="auto">
                <a:xfrm>
                  <a:off x="4087" y="1978"/>
                  <a:ext cx="57" cy="16"/>
                </a:xfrm>
                <a:custGeom>
                  <a:avLst/>
                  <a:gdLst>
                    <a:gd name="T0" fmla="*/ 53 w 57"/>
                    <a:gd name="T1" fmla="*/ 6 h 16"/>
                    <a:gd name="T2" fmla="*/ 52 w 57"/>
                    <a:gd name="T3" fmla="*/ 8 h 16"/>
                    <a:gd name="T4" fmla="*/ 47 w 57"/>
                    <a:gd name="T5" fmla="*/ 10 h 16"/>
                    <a:gd name="T6" fmla="*/ 40 w 57"/>
                    <a:gd name="T7" fmla="*/ 10 h 16"/>
                    <a:gd name="T8" fmla="*/ 30 w 57"/>
                    <a:gd name="T9" fmla="*/ 5 h 16"/>
                    <a:gd name="T10" fmla="*/ 18 w 57"/>
                    <a:gd name="T11" fmla="*/ 0 h 16"/>
                    <a:gd name="T12" fmla="*/ 10 w 57"/>
                    <a:gd name="T13" fmla="*/ 0 h 16"/>
                    <a:gd name="T14" fmla="*/ 3 w 57"/>
                    <a:gd name="T15" fmla="*/ 0 h 16"/>
                    <a:gd name="T16" fmla="*/ 0 w 57"/>
                    <a:gd name="T17" fmla="*/ 0 h 16"/>
                    <a:gd name="T18" fmla="*/ 3 w 57"/>
                    <a:gd name="T19" fmla="*/ 1 h 16"/>
                    <a:gd name="T20" fmla="*/ 10 w 57"/>
                    <a:gd name="T21" fmla="*/ 5 h 16"/>
                    <a:gd name="T22" fmla="*/ 22 w 57"/>
                    <a:gd name="T23" fmla="*/ 8 h 16"/>
                    <a:gd name="T24" fmla="*/ 35 w 57"/>
                    <a:gd name="T25" fmla="*/ 15 h 16"/>
                    <a:gd name="T26" fmla="*/ 47 w 57"/>
                    <a:gd name="T27" fmla="*/ 16 h 16"/>
                    <a:gd name="T28" fmla="*/ 55 w 57"/>
                    <a:gd name="T29" fmla="*/ 13 h 16"/>
                    <a:gd name="T30" fmla="*/ 57 w 57"/>
                    <a:gd name="T31" fmla="*/ 8 h 16"/>
                    <a:gd name="T32" fmla="*/ 53 w 57"/>
                    <a:gd name="T33" fmla="*/ 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7" h="16">
                      <a:moveTo>
                        <a:pt x="53" y="6"/>
                      </a:moveTo>
                      <a:lnTo>
                        <a:pt x="52" y="8"/>
                      </a:lnTo>
                      <a:lnTo>
                        <a:pt x="47" y="10"/>
                      </a:lnTo>
                      <a:lnTo>
                        <a:pt x="40" y="10"/>
                      </a:lnTo>
                      <a:lnTo>
                        <a:pt x="30" y="5"/>
                      </a:lnTo>
                      <a:lnTo>
                        <a:pt x="18" y="0"/>
                      </a:lnTo>
                      <a:lnTo>
                        <a:pt x="10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3" y="1"/>
                      </a:lnTo>
                      <a:lnTo>
                        <a:pt x="10" y="5"/>
                      </a:lnTo>
                      <a:lnTo>
                        <a:pt x="22" y="8"/>
                      </a:lnTo>
                      <a:lnTo>
                        <a:pt x="35" y="15"/>
                      </a:lnTo>
                      <a:lnTo>
                        <a:pt x="47" y="16"/>
                      </a:lnTo>
                      <a:lnTo>
                        <a:pt x="55" y="13"/>
                      </a:lnTo>
                      <a:lnTo>
                        <a:pt x="57" y="8"/>
                      </a:lnTo>
                      <a:lnTo>
                        <a:pt x="53" y="6"/>
                      </a:lnTo>
                      <a:close/>
                    </a:path>
                  </a:pathLst>
                </a:custGeom>
                <a:solidFill>
                  <a:srgbClr val="FFD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5" name="Freeform 245"/>
                <p:cNvSpPr>
                  <a:spLocks/>
                </p:cNvSpPr>
                <p:nvPr/>
              </p:nvSpPr>
              <p:spPr bwMode="auto">
                <a:xfrm>
                  <a:off x="3881" y="2625"/>
                  <a:ext cx="58" cy="53"/>
                </a:xfrm>
                <a:custGeom>
                  <a:avLst/>
                  <a:gdLst>
                    <a:gd name="T0" fmla="*/ 51 w 58"/>
                    <a:gd name="T1" fmla="*/ 42 h 53"/>
                    <a:gd name="T2" fmla="*/ 48 w 58"/>
                    <a:gd name="T3" fmla="*/ 30 h 53"/>
                    <a:gd name="T4" fmla="*/ 41 w 58"/>
                    <a:gd name="T5" fmla="*/ 20 h 53"/>
                    <a:gd name="T6" fmla="*/ 31 w 58"/>
                    <a:gd name="T7" fmla="*/ 14 h 53"/>
                    <a:gd name="T8" fmla="*/ 20 w 58"/>
                    <a:gd name="T9" fmla="*/ 10 h 53"/>
                    <a:gd name="T10" fmla="*/ 15 w 58"/>
                    <a:gd name="T11" fmla="*/ 10 h 53"/>
                    <a:gd name="T12" fmla="*/ 10 w 58"/>
                    <a:gd name="T13" fmla="*/ 12 h 53"/>
                    <a:gd name="T14" fmla="*/ 5 w 58"/>
                    <a:gd name="T15" fmla="*/ 15 h 53"/>
                    <a:gd name="T16" fmla="*/ 0 w 58"/>
                    <a:gd name="T17" fmla="*/ 18 h 53"/>
                    <a:gd name="T18" fmla="*/ 5 w 58"/>
                    <a:gd name="T19" fmla="*/ 12 h 53"/>
                    <a:gd name="T20" fmla="*/ 11 w 58"/>
                    <a:gd name="T21" fmla="*/ 5 h 53"/>
                    <a:gd name="T22" fmla="*/ 18 w 58"/>
                    <a:gd name="T23" fmla="*/ 2 h 53"/>
                    <a:gd name="T24" fmla="*/ 28 w 58"/>
                    <a:gd name="T25" fmla="*/ 0 h 53"/>
                    <a:gd name="T26" fmla="*/ 40 w 58"/>
                    <a:gd name="T27" fmla="*/ 4 h 53"/>
                    <a:gd name="T28" fmla="*/ 50 w 58"/>
                    <a:gd name="T29" fmla="*/ 10 h 53"/>
                    <a:gd name="T30" fmla="*/ 56 w 58"/>
                    <a:gd name="T31" fmla="*/ 20 h 53"/>
                    <a:gd name="T32" fmla="*/ 58 w 58"/>
                    <a:gd name="T33" fmla="*/ 32 h 53"/>
                    <a:gd name="T34" fmla="*/ 58 w 58"/>
                    <a:gd name="T35" fmla="*/ 38 h 53"/>
                    <a:gd name="T36" fmla="*/ 56 w 58"/>
                    <a:gd name="T37" fmla="*/ 43 h 53"/>
                    <a:gd name="T38" fmla="*/ 53 w 58"/>
                    <a:gd name="T39" fmla="*/ 48 h 53"/>
                    <a:gd name="T40" fmla="*/ 48 w 58"/>
                    <a:gd name="T41" fmla="*/ 53 h 53"/>
                    <a:gd name="T42" fmla="*/ 50 w 58"/>
                    <a:gd name="T43" fmla="*/ 50 h 53"/>
                    <a:gd name="T44" fmla="*/ 50 w 58"/>
                    <a:gd name="T45" fmla="*/ 47 h 53"/>
                    <a:gd name="T46" fmla="*/ 51 w 58"/>
                    <a:gd name="T47" fmla="*/ 45 h 53"/>
                    <a:gd name="T48" fmla="*/ 51 w 58"/>
                    <a:gd name="T49" fmla="*/ 42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58" h="53">
                      <a:moveTo>
                        <a:pt x="51" y="42"/>
                      </a:moveTo>
                      <a:lnTo>
                        <a:pt x="48" y="30"/>
                      </a:lnTo>
                      <a:lnTo>
                        <a:pt x="41" y="20"/>
                      </a:lnTo>
                      <a:lnTo>
                        <a:pt x="31" y="14"/>
                      </a:lnTo>
                      <a:lnTo>
                        <a:pt x="20" y="10"/>
                      </a:lnTo>
                      <a:lnTo>
                        <a:pt x="15" y="10"/>
                      </a:lnTo>
                      <a:lnTo>
                        <a:pt x="10" y="12"/>
                      </a:lnTo>
                      <a:lnTo>
                        <a:pt x="5" y="15"/>
                      </a:lnTo>
                      <a:lnTo>
                        <a:pt x="0" y="18"/>
                      </a:lnTo>
                      <a:lnTo>
                        <a:pt x="5" y="12"/>
                      </a:lnTo>
                      <a:lnTo>
                        <a:pt x="11" y="5"/>
                      </a:lnTo>
                      <a:lnTo>
                        <a:pt x="18" y="2"/>
                      </a:lnTo>
                      <a:lnTo>
                        <a:pt x="28" y="0"/>
                      </a:lnTo>
                      <a:lnTo>
                        <a:pt x="40" y="4"/>
                      </a:lnTo>
                      <a:lnTo>
                        <a:pt x="50" y="10"/>
                      </a:lnTo>
                      <a:lnTo>
                        <a:pt x="56" y="20"/>
                      </a:lnTo>
                      <a:lnTo>
                        <a:pt x="58" y="32"/>
                      </a:lnTo>
                      <a:lnTo>
                        <a:pt x="58" y="38"/>
                      </a:lnTo>
                      <a:lnTo>
                        <a:pt x="56" y="43"/>
                      </a:lnTo>
                      <a:lnTo>
                        <a:pt x="53" y="48"/>
                      </a:lnTo>
                      <a:lnTo>
                        <a:pt x="48" y="53"/>
                      </a:lnTo>
                      <a:lnTo>
                        <a:pt x="50" y="50"/>
                      </a:lnTo>
                      <a:lnTo>
                        <a:pt x="50" y="47"/>
                      </a:lnTo>
                      <a:lnTo>
                        <a:pt x="51" y="45"/>
                      </a:lnTo>
                      <a:lnTo>
                        <a:pt x="51" y="42"/>
                      </a:lnTo>
                      <a:close/>
                    </a:path>
                  </a:pathLst>
                </a:custGeom>
                <a:solidFill>
                  <a:srgbClr val="FFDDF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6" name="Freeform 246"/>
                <p:cNvSpPr>
                  <a:spLocks/>
                </p:cNvSpPr>
                <p:nvPr/>
              </p:nvSpPr>
              <p:spPr bwMode="auto">
                <a:xfrm>
                  <a:off x="4029" y="2437"/>
                  <a:ext cx="101" cy="102"/>
                </a:xfrm>
                <a:custGeom>
                  <a:avLst/>
                  <a:gdLst>
                    <a:gd name="T0" fmla="*/ 1 w 101"/>
                    <a:gd name="T1" fmla="*/ 0 h 102"/>
                    <a:gd name="T2" fmla="*/ 6 w 101"/>
                    <a:gd name="T3" fmla="*/ 5 h 102"/>
                    <a:gd name="T4" fmla="*/ 18 w 101"/>
                    <a:gd name="T5" fmla="*/ 17 h 102"/>
                    <a:gd name="T6" fmla="*/ 36 w 101"/>
                    <a:gd name="T7" fmla="*/ 32 h 102"/>
                    <a:gd name="T8" fmla="*/ 56 w 101"/>
                    <a:gd name="T9" fmla="*/ 50 h 102"/>
                    <a:gd name="T10" fmla="*/ 75 w 101"/>
                    <a:gd name="T11" fmla="*/ 70 h 102"/>
                    <a:gd name="T12" fmla="*/ 91 w 101"/>
                    <a:gd name="T13" fmla="*/ 85 h 102"/>
                    <a:gd name="T14" fmla="*/ 100 w 101"/>
                    <a:gd name="T15" fmla="*/ 97 h 102"/>
                    <a:gd name="T16" fmla="*/ 101 w 101"/>
                    <a:gd name="T17" fmla="*/ 102 h 102"/>
                    <a:gd name="T18" fmla="*/ 93 w 101"/>
                    <a:gd name="T19" fmla="*/ 98 h 102"/>
                    <a:gd name="T20" fmla="*/ 80 w 101"/>
                    <a:gd name="T21" fmla="*/ 88 h 102"/>
                    <a:gd name="T22" fmla="*/ 63 w 101"/>
                    <a:gd name="T23" fmla="*/ 75 h 102"/>
                    <a:gd name="T24" fmla="*/ 46 w 101"/>
                    <a:gd name="T25" fmla="*/ 58 h 102"/>
                    <a:gd name="T26" fmla="*/ 28 w 101"/>
                    <a:gd name="T27" fmla="*/ 43 h 102"/>
                    <a:gd name="T28" fmla="*/ 13 w 101"/>
                    <a:gd name="T29" fmla="*/ 28 h 102"/>
                    <a:gd name="T30" fmla="*/ 3 w 101"/>
                    <a:gd name="T31" fmla="*/ 17 h 102"/>
                    <a:gd name="T32" fmla="*/ 0 w 101"/>
                    <a:gd name="T33" fmla="*/ 12 h 102"/>
                    <a:gd name="T34" fmla="*/ 0 w 101"/>
                    <a:gd name="T35" fmla="*/ 7 h 102"/>
                    <a:gd name="T36" fmla="*/ 1 w 101"/>
                    <a:gd name="T37" fmla="*/ 3 h 102"/>
                    <a:gd name="T38" fmla="*/ 1 w 101"/>
                    <a:gd name="T39" fmla="*/ 2 h 102"/>
                    <a:gd name="T40" fmla="*/ 1 w 101"/>
                    <a:gd name="T41" fmla="*/ 0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1" h="102">
                      <a:moveTo>
                        <a:pt x="1" y="0"/>
                      </a:moveTo>
                      <a:lnTo>
                        <a:pt x="6" y="5"/>
                      </a:lnTo>
                      <a:lnTo>
                        <a:pt x="18" y="17"/>
                      </a:lnTo>
                      <a:lnTo>
                        <a:pt x="36" y="32"/>
                      </a:lnTo>
                      <a:lnTo>
                        <a:pt x="56" y="50"/>
                      </a:lnTo>
                      <a:lnTo>
                        <a:pt x="75" y="70"/>
                      </a:lnTo>
                      <a:lnTo>
                        <a:pt x="91" y="85"/>
                      </a:lnTo>
                      <a:lnTo>
                        <a:pt x="100" y="97"/>
                      </a:lnTo>
                      <a:lnTo>
                        <a:pt x="101" y="102"/>
                      </a:lnTo>
                      <a:lnTo>
                        <a:pt x="93" y="98"/>
                      </a:lnTo>
                      <a:lnTo>
                        <a:pt x="80" y="88"/>
                      </a:lnTo>
                      <a:lnTo>
                        <a:pt x="63" y="75"/>
                      </a:lnTo>
                      <a:lnTo>
                        <a:pt x="46" y="58"/>
                      </a:lnTo>
                      <a:lnTo>
                        <a:pt x="28" y="43"/>
                      </a:lnTo>
                      <a:lnTo>
                        <a:pt x="13" y="28"/>
                      </a:lnTo>
                      <a:lnTo>
                        <a:pt x="3" y="17"/>
                      </a:lnTo>
                      <a:lnTo>
                        <a:pt x="0" y="12"/>
                      </a:lnTo>
                      <a:lnTo>
                        <a:pt x="0" y="7"/>
                      </a:lnTo>
                      <a:lnTo>
                        <a:pt x="1" y="3"/>
                      </a:lnTo>
                      <a:lnTo>
                        <a:pt x="1" y="2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BA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7" name="Freeform 247"/>
                <p:cNvSpPr>
                  <a:spLocks/>
                </p:cNvSpPr>
                <p:nvPr/>
              </p:nvSpPr>
              <p:spPr bwMode="auto">
                <a:xfrm>
                  <a:off x="4242" y="2442"/>
                  <a:ext cx="53" cy="135"/>
                </a:xfrm>
                <a:custGeom>
                  <a:avLst/>
                  <a:gdLst>
                    <a:gd name="T0" fmla="*/ 0 w 53"/>
                    <a:gd name="T1" fmla="*/ 0 h 135"/>
                    <a:gd name="T2" fmla="*/ 7 w 53"/>
                    <a:gd name="T3" fmla="*/ 7 h 135"/>
                    <a:gd name="T4" fmla="*/ 21 w 53"/>
                    <a:gd name="T5" fmla="*/ 22 h 135"/>
                    <a:gd name="T6" fmla="*/ 38 w 53"/>
                    <a:gd name="T7" fmla="*/ 45 h 135"/>
                    <a:gd name="T8" fmla="*/ 48 w 53"/>
                    <a:gd name="T9" fmla="*/ 75 h 135"/>
                    <a:gd name="T10" fmla="*/ 51 w 53"/>
                    <a:gd name="T11" fmla="*/ 103 h 135"/>
                    <a:gd name="T12" fmla="*/ 53 w 53"/>
                    <a:gd name="T13" fmla="*/ 125 h 135"/>
                    <a:gd name="T14" fmla="*/ 53 w 53"/>
                    <a:gd name="T15" fmla="*/ 135 h 135"/>
                    <a:gd name="T16" fmla="*/ 51 w 53"/>
                    <a:gd name="T17" fmla="*/ 130 h 135"/>
                    <a:gd name="T18" fmla="*/ 48 w 53"/>
                    <a:gd name="T19" fmla="*/ 110 h 135"/>
                    <a:gd name="T20" fmla="*/ 43 w 53"/>
                    <a:gd name="T21" fmla="*/ 87 h 135"/>
                    <a:gd name="T22" fmla="*/ 35 w 53"/>
                    <a:gd name="T23" fmla="*/ 62 h 135"/>
                    <a:gd name="T24" fmla="*/ 23 w 53"/>
                    <a:gd name="T25" fmla="*/ 42 h 135"/>
                    <a:gd name="T26" fmla="*/ 11 w 53"/>
                    <a:gd name="T27" fmla="*/ 27 h 135"/>
                    <a:gd name="T28" fmla="*/ 5 w 53"/>
                    <a:gd name="T29" fmla="*/ 13 h 135"/>
                    <a:gd name="T30" fmla="*/ 2 w 53"/>
                    <a:gd name="T31" fmla="*/ 3 h 135"/>
                    <a:gd name="T32" fmla="*/ 0 w 53"/>
                    <a:gd name="T33" fmla="*/ 0 h 1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53" h="135">
                      <a:moveTo>
                        <a:pt x="0" y="0"/>
                      </a:moveTo>
                      <a:lnTo>
                        <a:pt x="7" y="7"/>
                      </a:lnTo>
                      <a:lnTo>
                        <a:pt x="21" y="22"/>
                      </a:lnTo>
                      <a:lnTo>
                        <a:pt x="38" y="45"/>
                      </a:lnTo>
                      <a:lnTo>
                        <a:pt x="48" y="75"/>
                      </a:lnTo>
                      <a:lnTo>
                        <a:pt x="51" y="103"/>
                      </a:lnTo>
                      <a:lnTo>
                        <a:pt x="53" y="125"/>
                      </a:lnTo>
                      <a:lnTo>
                        <a:pt x="53" y="135"/>
                      </a:lnTo>
                      <a:lnTo>
                        <a:pt x="51" y="130"/>
                      </a:lnTo>
                      <a:lnTo>
                        <a:pt x="48" y="110"/>
                      </a:lnTo>
                      <a:lnTo>
                        <a:pt x="43" y="87"/>
                      </a:lnTo>
                      <a:lnTo>
                        <a:pt x="35" y="62"/>
                      </a:lnTo>
                      <a:lnTo>
                        <a:pt x="23" y="42"/>
                      </a:lnTo>
                      <a:lnTo>
                        <a:pt x="11" y="27"/>
                      </a:lnTo>
                      <a:lnTo>
                        <a:pt x="5" y="13"/>
                      </a:lnTo>
                      <a:lnTo>
                        <a:pt x="2" y="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A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8" name="Freeform 248"/>
                <p:cNvSpPr>
                  <a:spLocks/>
                </p:cNvSpPr>
                <p:nvPr/>
              </p:nvSpPr>
              <p:spPr bwMode="auto">
                <a:xfrm>
                  <a:off x="4114" y="2379"/>
                  <a:ext cx="36" cy="120"/>
                </a:xfrm>
                <a:custGeom>
                  <a:avLst/>
                  <a:gdLst>
                    <a:gd name="T0" fmla="*/ 15 w 36"/>
                    <a:gd name="T1" fmla="*/ 2 h 120"/>
                    <a:gd name="T2" fmla="*/ 0 w 36"/>
                    <a:gd name="T3" fmla="*/ 105 h 120"/>
                    <a:gd name="T4" fmla="*/ 21 w 36"/>
                    <a:gd name="T5" fmla="*/ 120 h 120"/>
                    <a:gd name="T6" fmla="*/ 36 w 36"/>
                    <a:gd name="T7" fmla="*/ 106 h 120"/>
                    <a:gd name="T8" fmla="*/ 28 w 36"/>
                    <a:gd name="T9" fmla="*/ 0 h 120"/>
                    <a:gd name="T10" fmla="*/ 15 w 36"/>
                    <a:gd name="T11" fmla="*/ 2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6" h="120">
                      <a:moveTo>
                        <a:pt x="15" y="2"/>
                      </a:moveTo>
                      <a:lnTo>
                        <a:pt x="0" y="105"/>
                      </a:lnTo>
                      <a:lnTo>
                        <a:pt x="21" y="120"/>
                      </a:lnTo>
                      <a:lnTo>
                        <a:pt x="36" y="106"/>
                      </a:lnTo>
                      <a:lnTo>
                        <a:pt x="28" y="0"/>
                      </a:lnTo>
                      <a:lnTo>
                        <a:pt x="15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89" name="Rectangle 249"/>
                <p:cNvSpPr>
                  <a:spLocks noChangeArrowheads="1"/>
                </p:cNvSpPr>
                <p:nvPr/>
              </p:nvSpPr>
              <p:spPr bwMode="auto">
                <a:xfrm>
                  <a:off x="4172" y="2537"/>
                  <a:ext cx="23" cy="10"/>
                </a:xfrm>
                <a:prstGeom prst="rect">
                  <a:avLst/>
                </a:prstGeom>
                <a:solidFill>
                  <a:srgbClr val="FF0C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0" name="Rectangle 250"/>
                <p:cNvSpPr>
                  <a:spLocks noChangeArrowheads="1"/>
                </p:cNvSpPr>
                <p:nvPr/>
              </p:nvSpPr>
              <p:spPr bwMode="auto">
                <a:xfrm>
                  <a:off x="4194" y="2537"/>
                  <a:ext cx="23" cy="10"/>
                </a:xfrm>
                <a:prstGeom prst="rect">
                  <a:avLst/>
                </a:prstGeom>
                <a:solidFill>
                  <a:srgbClr val="FF0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1" name="Rectangle 251"/>
                <p:cNvSpPr>
                  <a:spLocks noChangeArrowheads="1"/>
                </p:cNvSpPr>
                <p:nvPr/>
              </p:nvSpPr>
              <p:spPr bwMode="auto">
                <a:xfrm>
                  <a:off x="4215" y="2537"/>
                  <a:ext cx="24" cy="10"/>
                </a:xfrm>
                <a:prstGeom prst="rect">
                  <a:avLst/>
                </a:prstGeom>
                <a:solidFill>
                  <a:srgbClr val="FF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2" name="Rectangle 252"/>
                <p:cNvSpPr>
                  <a:spLocks noChangeArrowheads="1"/>
                </p:cNvSpPr>
                <p:nvPr/>
              </p:nvSpPr>
              <p:spPr bwMode="auto">
                <a:xfrm>
                  <a:off x="4237" y="2537"/>
                  <a:ext cx="23" cy="10"/>
                </a:xfrm>
                <a:prstGeom prst="rect">
                  <a:avLst/>
                </a:prstGeom>
                <a:solidFill>
                  <a:srgbClr val="FF0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3" name="Rectangle 253"/>
                <p:cNvSpPr>
                  <a:spLocks noChangeArrowheads="1"/>
                </p:cNvSpPr>
                <p:nvPr/>
              </p:nvSpPr>
              <p:spPr bwMode="auto">
                <a:xfrm>
                  <a:off x="4258" y="2537"/>
                  <a:ext cx="24" cy="10"/>
                </a:xfrm>
                <a:prstGeom prst="rect">
                  <a:avLst/>
                </a:prstGeom>
                <a:solidFill>
                  <a:srgbClr val="FFA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4" name="Rectangle 254"/>
                <p:cNvSpPr>
                  <a:spLocks noChangeArrowheads="1"/>
                </p:cNvSpPr>
                <p:nvPr/>
              </p:nvSpPr>
              <p:spPr bwMode="auto">
                <a:xfrm>
                  <a:off x="4172" y="2545"/>
                  <a:ext cx="23" cy="10"/>
                </a:xfrm>
                <a:prstGeom prst="rect">
                  <a:avLst/>
                </a:prstGeom>
                <a:solidFill>
                  <a:srgbClr val="3800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5" name="Rectangle 255"/>
                <p:cNvSpPr>
                  <a:spLocks noChangeArrowheads="1"/>
                </p:cNvSpPr>
                <p:nvPr/>
              </p:nvSpPr>
              <p:spPr bwMode="auto">
                <a:xfrm>
                  <a:off x="4194" y="2545"/>
                  <a:ext cx="23" cy="10"/>
                </a:xfrm>
                <a:prstGeom prst="rect">
                  <a:avLst/>
                </a:prstGeom>
                <a:solidFill>
                  <a:srgbClr val="33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6" name="Rectangle 256"/>
                <p:cNvSpPr>
                  <a:spLocks noChangeArrowheads="1"/>
                </p:cNvSpPr>
                <p:nvPr/>
              </p:nvSpPr>
              <p:spPr bwMode="auto">
                <a:xfrm>
                  <a:off x="4215" y="2545"/>
                  <a:ext cx="24" cy="10"/>
                </a:xfrm>
                <a:prstGeom prst="rect">
                  <a:avLst/>
                </a:prstGeom>
                <a:solidFill>
                  <a:srgbClr val="FF8E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7" name="Rectangle 257"/>
                <p:cNvSpPr>
                  <a:spLocks noChangeArrowheads="1"/>
                </p:cNvSpPr>
                <p:nvPr/>
              </p:nvSpPr>
              <p:spPr bwMode="auto">
                <a:xfrm>
                  <a:off x="4237" y="2545"/>
                  <a:ext cx="23" cy="10"/>
                </a:xfrm>
                <a:prstGeom prst="rect">
                  <a:avLst/>
                </a:prstGeom>
                <a:solidFill>
                  <a:srgbClr val="339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8" name="Rectangle 258"/>
                <p:cNvSpPr>
                  <a:spLocks noChangeArrowheads="1"/>
                </p:cNvSpPr>
                <p:nvPr/>
              </p:nvSpPr>
              <p:spPr bwMode="auto">
                <a:xfrm>
                  <a:off x="4258" y="2545"/>
                  <a:ext cx="24" cy="10"/>
                </a:xfrm>
                <a:prstGeom prst="rect">
                  <a:avLst/>
                </a:prstGeom>
                <a:solidFill>
                  <a:srgbClr val="3800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99" name="Freeform 259"/>
                <p:cNvSpPr>
                  <a:spLocks/>
                </p:cNvSpPr>
                <p:nvPr/>
              </p:nvSpPr>
              <p:spPr bwMode="auto">
                <a:xfrm>
                  <a:off x="4170" y="2555"/>
                  <a:ext cx="32" cy="84"/>
                </a:xfrm>
                <a:custGeom>
                  <a:avLst/>
                  <a:gdLst>
                    <a:gd name="T0" fmla="*/ 20 w 32"/>
                    <a:gd name="T1" fmla="*/ 52 h 84"/>
                    <a:gd name="T2" fmla="*/ 32 w 32"/>
                    <a:gd name="T3" fmla="*/ 0 h 84"/>
                    <a:gd name="T4" fmla="*/ 2 w 32"/>
                    <a:gd name="T5" fmla="*/ 0 h 84"/>
                    <a:gd name="T6" fmla="*/ 12 w 32"/>
                    <a:gd name="T7" fmla="*/ 52 h 84"/>
                    <a:gd name="T8" fmla="*/ 7 w 32"/>
                    <a:gd name="T9" fmla="*/ 54 h 84"/>
                    <a:gd name="T10" fmla="*/ 4 w 32"/>
                    <a:gd name="T11" fmla="*/ 57 h 84"/>
                    <a:gd name="T12" fmla="*/ 2 w 32"/>
                    <a:gd name="T13" fmla="*/ 62 h 84"/>
                    <a:gd name="T14" fmla="*/ 0 w 32"/>
                    <a:gd name="T15" fmla="*/ 67 h 84"/>
                    <a:gd name="T16" fmla="*/ 2 w 32"/>
                    <a:gd name="T17" fmla="*/ 74 h 84"/>
                    <a:gd name="T18" fmla="*/ 5 w 32"/>
                    <a:gd name="T19" fmla="*/ 79 h 84"/>
                    <a:gd name="T20" fmla="*/ 9 w 32"/>
                    <a:gd name="T21" fmla="*/ 82 h 84"/>
                    <a:gd name="T22" fmla="*/ 15 w 32"/>
                    <a:gd name="T23" fmla="*/ 84 h 84"/>
                    <a:gd name="T24" fmla="*/ 22 w 32"/>
                    <a:gd name="T25" fmla="*/ 82 h 84"/>
                    <a:gd name="T26" fmla="*/ 27 w 32"/>
                    <a:gd name="T27" fmla="*/ 79 h 84"/>
                    <a:gd name="T28" fmla="*/ 30 w 32"/>
                    <a:gd name="T29" fmla="*/ 74 h 84"/>
                    <a:gd name="T30" fmla="*/ 32 w 32"/>
                    <a:gd name="T31" fmla="*/ 67 h 84"/>
                    <a:gd name="T32" fmla="*/ 30 w 32"/>
                    <a:gd name="T33" fmla="*/ 62 h 84"/>
                    <a:gd name="T34" fmla="*/ 29 w 32"/>
                    <a:gd name="T35" fmla="*/ 57 h 84"/>
                    <a:gd name="T36" fmla="*/ 25 w 32"/>
                    <a:gd name="T37" fmla="*/ 54 h 84"/>
                    <a:gd name="T38" fmla="*/ 20 w 32"/>
                    <a:gd name="T39" fmla="*/ 5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2" h="84">
                      <a:moveTo>
                        <a:pt x="20" y="52"/>
                      </a:moveTo>
                      <a:lnTo>
                        <a:pt x="32" y="0"/>
                      </a:lnTo>
                      <a:lnTo>
                        <a:pt x="2" y="0"/>
                      </a:lnTo>
                      <a:lnTo>
                        <a:pt x="12" y="52"/>
                      </a:lnTo>
                      <a:lnTo>
                        <a:pt x="7" y="54"/>
                      </a:lnTo>
                      <a:lnTo>
                        <a:pt x="4" y="57"/>
                      </a:lnTo>
                      <a:lnTo>
                        <a:pt x="2" y="62"/>
                      </a:lnTo>
                      <a:lnTo>
                        <a:pt x="0" y="67"/>
                      </a:lnTo>
                      <a:lnTo>
                        <a:pt x="2" y="74"/>
                      </a:lnTo>
                      <a:lnTo>
                        <a:pt x="5" y="79"/>
                      </a:lnTo>
                      <a:lnTo>
                        <a:pt x="9" y="82"/>
                      </a:lnTo>
                      <a:lnTo>
                        <a:pt x="15" y="84"/>
                      </a:lnTo>
                      <a:lnTo>
                        <a:pt x="22" y="82"/>
                      </a:lnTo>
                      <a:lnTo>
                        <a:pt x="27" y="79"/>
                      </a:lnTo>
                      <a:lnTo>
                        <a:pt x="30" y="74"/>
                      </a:lnTo>
                      <a:lnTo>
                        <a:pt x="32" y="67"/>
                      </a:lnTo>
                      <a:lnTo>
                        <a:pt x="30" y="62"/>
                      </a:lnTo>
                      <a:lnTo>
                        <a:pt x="29" y="57"/>
                      </a:lnTo>
                      <a:lnTo>
                        <a:pt x="25" y="54"/>
                      </a:lnTo>
                      <a:lnTo>
                        <a:pt x="2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0" name="Freeform 260"/>
                <p:cNvSpPr>
                  <a:spLocks/>
                </p:cNvSpPr>
                <p:nvPr/>
              </p:nvSpPr>
              <p:spPr bwMode="auto">
                <a:xfrm>
                  <a:off x="4212" y="2555"/>
                  <a:ext cx="33" cy="84"/>
                </a:xfrm>
                <a:custGeom>
                  <a:avLst/>
                  <a:gdLst>
                    <a:gd name="T0" fmla="*/ 20 w 33"/>
                    <a:gd name="T1" fmla="*/ 52 h 84"/>
                    <a:gd name="T2" fmla="*/ 32 w 33"/>
                    <a:gd name="T3" fmla="*/ 0 h 84"/>
                    <a:gd name="T4" fmla="*/ 2 w 33"/>
                    <a:gd name="T5" fmla="*/ 0 h 84"/>
                    <a:gd name="T6" fmla="*/ 13 w 33"/>
                    <a:gd name="T7" fmla="*/ 52 h 84"/>
                    <a:gd name="T8" fmla="*/ 8 w 33"/>
                    <a:gd name="T9" fmla="*/ 54 h 84"/>
                    <a:gd name="T10" fmla="*/ 3 w 33"/>
                    <a:gd name="T11" fmla="*/ 57 h 84"/>
                    <a:gd name="T12" fmla="*/ 2 w 33"/>
                    <a:gd name="T13" fmla="*/ 62 h 84"/>
                    <a:gd name="T14" fmla="*/ 0 w 33"/>
                    <a:gd name="T15" fmla="*/ 67 h 84"/>
                    <a:gd name="T16" fmla="*/ 2 w 33"/>
                    <a:gd name="T17" fmla="*/ 74 h 84"/>
                    <a:gd name="T18" fmla="*/ 5 w 33"/>
                    <a:gd name="T19" fmla="*/ 79 h 84"/>
                    <a:gd name="T20" fmla="*/ 10 w 33"/>
                    <a:gd name="T21" fmla="*/ 82 h 84"/>
                    <a:gd name="T22" fmla="*/ 17 w 33"/>
                    <a:gd name="T23" fmla="*/ 84 h 84"/>
                    <a:gd name="T24" fmla="*/ 23 w 33"/>
                    <a:gd name="T25" fmla="*/ 82 h 84"/>
                    <a:gd name="T26" fmla="*/ 28 w 33"/>
                    <a:gd name="T27" fmla="*/ 79 h 84"/>
                    <a:gd name="T28" fmla="*/ 32 w 33"/>
                    <a:gd name="T29" fmla="*/ 74 h 84"/>
                    <a:gd name="T30" fmla="*/ 33 w 33"/>
                    <a:gd name="T31" fmla="*/ 67 h 84"/>
                    <a:gd name="T32" fmla="*/ 32 w 33"/>
                    <a:gd name="T33" fmla="*/ 62 h 84"/>
                    <a:gd name="T34" fmla="*/ 30 w 33"/>
                    <a:gd name="T35" fmla="*/ 57 h 84"/>
                    <a:gd name="T36" fmla="*/ 25 w 33"/>
                    <a:gd name="T37" fmla="*/ 54 h 84"/>
                    <a:gd name="T38" fmla="*/ 20 w 33"/>
                    <a:gd name="T39" fmla="*/ 5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3" h="84">
                      <a:moveTo>
                        <a:pt x="20" y="52"/>
                      </a:moveTo>
                      <a:lnTo>
                        <a:pt x="32" y="0"/>
                      </a:lnTo>
                      <a:lnTo>
                        <a:pt x="2" y="0"/>
                      </a:lnTo>
                      <a:lnTo>
                        <a:pt x="13" y="52"/>
                      </a:lnTo>
                      <a:lnTo>
                        <a:pt x="8" y="54"/>
                      </a:lnTo>
                      <a:lnTo>
                        <a:pt x="3" y="57"/>
                      </a:lnTo>
                      <a:lnTo>
                        <a:pt x="2" y="62"/>
                      </a:lnTo>
                      <a:lnTo>
                        <a:pt x="0" y="67"/>
                      </a:lnTo>
                      <a:lnTo>
                        <a:pt x="2" y="74"/>
                      </a:lnTo>
                      <a:lnTo>
                        <a:pt x="5" y="79"/>
                      </a:lnTo>
                      <a:lnTo>
                        <a:pt x="10" y="82"/>
                      </a:lnTo>
                      <a:lnTo>
                        <a:pt x="17" y="84"/>
                      </a:lnTo>
                      <a:lnTo>
                        <a:pt x="23" y="82"/>
                      </a:lnTo>
                      <a:lnTo>
                        <a:pt x="28" y="79"/>
                      </a:lnTo>
                      <a:lnTo>
                        <a:pt x="32" y="74"/>
                      </a:lnTo>
                      <a:lnTo>
                        <a:pt x="33" y="67"/>
                      </a:lnTo>
                      <a:lnTo>
                        <a:pt x="32" y="62"/>
                      </a:lnTo>
                      <a:lnTo>
                        <a:pt x="30" y="57"/>
                      </a:lnTo>
                      <a:lnTo>
                        <a:pt x="25" y="54"/>
                      </a:lnTo>
                      <a:lnTo>
                        <a:pt x="2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1" name="Freeform 261"/>
                <p:cNvSpPr>
                  <a:spLocks/>
                </p:cNvSpPr>
                <p:nvPr/>
              </p:nvSpPr>
              <p:spPr bwMode="auto">
                <a:xfrm>
                  <a:off x="4252" y="2555"/>
                  <a:ext cx="31" cy="84"/>
                </a:xfrm>
                <a:custGeom>
                  <a:avLst/>
                  <a:gdLst>
                    <a:gd name="T0" fmla="*/ 20 w 31"/>
                    <a:gd name="T1" fmla="*/ 52 h 84"/>
                    <a:gd name="T2" fmla="*/ 31 w 31"/>
                    <a:gd name="T3" fmla="*/ 0 h 84"/>
                    <a:gd name="T4" fmla="*/ 1 w 31"/>
                    <a:gd name="T5" fmla="*/ 0 h 84"/>
                    <a:gd name="T6" fmla="*/ 13 w 31"/>
                    <a:gd name="T7" fmla="*/ 52 h 84"/>
                    <a:gd name="T8" fmla="*/ 8 w 31"/>
                    <a:gd name="T9" fmla="*/ 54 h 84"/>
                    <a:gd name="T10" fmla="*/ 3 w 31"/>
                    <a:gd name="T11" fmla="*/ 57 h 84"/>
                    <a:gd name="T12" fmla="*/ 1 w 31"/>
                    <a:gd name="T13" fmla="*/ 62 h 84"/>
                    <a:gd name="T14" fmla="*/ 0 w 31"/>
                    <a:gd name="T15" fmla="*/ 67 h 84"/>
                    <a:gd name="T16" fmla="*/ 1 w 31"/>
                    <a:gd name="T17" fmla="*/ 74 h 84"/>
                    <a:gd name="T18" fmla="*/ 5 w 31"/>
                    <a:gd name="T19" fmla="*/ 79 h 84"/>
                    <a:gd name="T20" fmla="*/ 10 w 31"/>
                    <a:gd name="T21" fmla="*/ 82 h 84"/>
                    <a:gd name="T22" fmla="*/ 16 w 31"/>
                    <a:gd name="T23" fmla="*/ 84 h 84"/>
                    <a:gd name="T24" fmla="*/ 23 w 31"/>
                    <a:gd name="T25" fmla="*/ 82 h 84"/>
                    <a:gd name="T26" fmla="*/ 26 w 31"/>
                    <a:gd name="T27" fmla="*/ 79 h 84"/>
                    <a:gd name="T28" fmla="*/ 30 w 31"/>
                    <a:gd name="T29" fmla="*/ 74 h 84"/>
                    <a:gd name="T30" fmla="*/ 31 w 31"/>
                    <a:gd name="T31" fmla="*/ 67 h 84"/>
                    <a:gd name="T32" fmla="*/ 30 w 31"/>
                    <a:gd name="T33" fmla="*/ 62 h 84"/>
                    <a:gd name="T34" fmla="*/ 28 w 31"/>
                    <a:gd name="T35" fmla="*/ 57 h 84"/>
                    <a:gd name="T36" fmla="*/ 25 w 31"/>
                    <a:gd name="T37" fmla="*/ 54 h 84"/>
                    <a:gd name="T38" fmla="*/ 20 w 31"/>
                    <a:gd name="T39" fmla="*/ 52 h 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31" h="84">
                      <a:moveTo>
                        <a:pt x="20" y="52"/>
                      </a:moveTo>
                      <a:lnTo>
                        <a:pt x="31" y="0"/>
                      </a:lnTo>
                      <a:lnTo>
                        <a:pt x="1" y="0"/>
                      </a:lnTo>
                      <a:lnTo>
                        <a:pt x="13" y="52"/>
                      </a:lnTo>
                      <a:lnTo>
                        <a:pt x="8" y="54"/>
                      </a:lnTo>
                      <a:lnTo>
                        <a:pt x="3" y="57"/>
                      </a:lnTo>
                      <a:lnTo>
                        <a:pt x="1" y="62"/>
                      </a:lnTo>
                      <a:lnTo>
                        <a:pt x="0" y="67"/>
                      </a:lnTo>
                      <a:lnTo>
                        <a:pt x="1" y="74"/>
                      </a:lnTo>
                      <a:lnTo>
                        <a:pt x="5" y="79"/>
                      </a:lnTo>
                      <a:lnTo>
                        <a:pt x="10" y="82"/>
                      </a:lnTo>
                      <a:lnTo>
                        <a:pt x="16" y="84"/>
                      </a:lnTo>
                      <a:lnTo>
                        <a:pt x="23" y="82"/>
                      </a:lnTo>
                      <a:lnTo>
                        <a:pt x="26" y="79"/>
                      </a:lnTo>
                      <a:lnTo>
                        <a:pt x="30" y="74"/>
                      </a:lnTo>
                      <a:lnTo>
                        <a:pt x="31" y="67"/>
                      </a:lnTo>
                      <a:lnTo>
                        <a:pt x="30" y="62"/>
                      </a:lnTo>
                      <a:lnTo>
                        <a:pt x="28" y="57"/>
                      </a:lnTo>
                      <a:lnTo>
                        <a:pt x="25" y="54"/>
                      </a:lnTo>
                      <a:lnTo>
                        <a:pt x="20" y="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2" name="Freeform 262"/>
                <p:cNvSpPr>
                  <a:spLocks/>
                </p:cNvSpPr>
                <p:nvPr/>
              </p:nvSpPr>
              <p:spPr bwMode="auto">
                <a:xfrm>
                  <a:off x="1318" y="2828"/>
                  <a:ext cx="687" cy="288"/>
                </a:xfrm>
                <a:custGeom>
                  <a:avLst/>
                  <a:gdLst>
                    <a:gd name="T0" fmla="*/ 687 w 687"/>
                    <a:gd name="T1" fmla="*/ 157 h 288"/>
                    <a:gd name="T2" fmla="*/ 278 w 687"/>
                    <a:gd name="T3" fmla="*/ 0 h 288"/>
                    <a:gd name="T4" fmla="*/ 0 w 687"/>
                    <a:gd name="T5" fmla="*/ 117 h 288"/>
                    <a:gd name="T6" fmla="*/ 394 w 687"/>
                    <a:gd name="T7" fmla="*/ 288 h 288"/>
                    <a:gd name="T8" fmla="*/ 687 w 687"/>
                    <a:gd name="T9" fmla="*/ 157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7" h="288">
                      <a:moveTo>
                        <a:pt x="687" y="157"/>
                      </a:moveTo>
                      <a:lnTo>
                        <a:pt x="278" y="0"/>
                      </a:lnTo>
                      <a:lnTo>
                        <a:pt x="0" y="117"/>
                      </a:lnTo>
                      <a:lnTo>
                        <a:pt x="394" y="288"/>
                      </a:lnTo>
                      <a:lnTo>
                        <a:pt x="687" y="157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3" name="Freeform 263"/>
                <p:cNvSpPr>
                  <a:spLocks/>
                </p:cNvSpPr>
                <p:nvPr/>
              </p:nvSpPr>
              <p:spPr bwMode="auto">
                <a:xfrm>
                  <a:off x="1958" y="2970"/>
                  <a:ext cx="42" cy="321"/>
                </a:xfrm>
                <a:custGeom>
                  <a:avLst/>
                  <a:gdLst>
                    <a:gd name="T0" fmla="*/ 42 w 42"/>
                    <a:gd name="T1" fmla="*/ 321 h 321"/>
                    <a:gd name="T2" fmla="*/ 42 w 42"/>
                    <a:gd name="T3" fmla="*/ 18 h 321"/>
                    <a:gd name="T4" fmla="*/ 0 w 42"/>
                    <a:gd name="T5" fmla="*/ 0 h 321"/>
                    <a:gd name="T6" fmla="*/ 0 w 42"/>
                    <a:gd name="T7" fmla="*/ 303 h 321"/>
                    <a:gd name="T8" fmla="*/ 42 w 42"/>
                    <a:gd name="T9" fmla="*/ 321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21">
                      <a:moveTo>
                        <a:pt x="42" y="321"/>
                      </a:moveTo>
                      <a:lnTo>
                        <a:pt x="42" y="18"/>
                      </a:lnTo>
                      <a:lnTo>
                        <a:pt x="0" y="0"/>
                      </a:lnTo>
                      <a:lnTo>
                        <a:pt x="0" y="303"/>
                      </a:lnTo>
                      <a:lnTo>
                        <a:pt x="42" y="321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4" name="Freeform 264"/>
                <p:cNvSpPr>
                  <a:spLocks/>
                </p:cNvSpPr>
                <p:nvPr/>
              </p:nvSpPr>
              <p:spPr bwMode="auto">
                <a:xfrm>
                  <a:off x="1502" y="1758"/>
                  <a:ext cx="721" cy="1486"/>
                </a:xfrm>
                <a:custGeom>
                  <a:avLst/>
                  <a:gdLst>
                    <a:gd name="T0" fmla="*/ 634 w 721"/>
                    <a:gd name="T1" fmla="*/ 719 h 1486"/>
                    <a:gd name="T2" fmla="*/ 649 w 721"/>
                    <a:gd name="T3" fmla="*/ 721 h 1486"/>
                    <a:gd name="T4" fmla="*/ 671 w 721"/>
                    <a:gd name="T5" fmla="*/ 717 h 1486"/>
                    <a:gd name="T6" fmla="*/ 689 w 721"/>
                    <a:gd name="T7" fmla="*/ 709 h 1486"/>
                    <a:gd name="T8" fmla="*/ 709 w 721"/>
                    <a:gd name="T9" fmla="*/ 691 h 1486"/>
                    <a:gd name="T10" fmla="*/ 721 w 721"/>
                    <a:gd name="T11" fmla="*/ 652 h 1486"/>
                    <a:gd name="T12" fmla="*/ 709 w 721"/>
                    <a:gd name="T13" fmla="*/ 613 h 1486"/>
                    <a:gd name="T14" fmla="*/ 689 w 721"/>
                    <a:gd name="T15" fmla="*/ 593 h 1486"/>
                    <a:gd name="T16" fmla="*/ 671 w 721"/>
                    <a:gd name="T17" fmla="*/ 584 h 1486"/>
                    <a:gd name="T18" fmla="*/ 649 w 721"/>
                    <a:gd name="T19" fmla="*/ 581 h 1486"/>
                    <a:gd name="T20" fmla="*/ 611 w 721"/>
                    <a:gd name="T21" fmla="*/ 593 h 1486"/>
                    <a:gd name="T22" fmla="*/ 585 w 721"/>
                    <a:gd name="T23" fmla="*/ 624 h 1486"/>
                    <a:gd name="T24" fmla="*/ 581 w 721"/>
                    <a:gd name="T25" fmla="*/ 666 h 1486"/>
                    <a:gd name="T26" fmla="*/ 600 w 721"/>
                    <a:gd name="T27" fmla="*/ 699 h 1486"/>
                    <a:gd name="T28" fmla="*/ 377 w 721"/>
                    <a:gd name="T29" fmla="*/ 636 h 1486"/>
                    <a:gd name="T30" fmla="*/ 345 w 721"/>
                    <a:gd name="T31" fmla="*/ 576 h 1486"/>
                    <a:gd name="T32" fmla="*/ 310 w 721"/>
                    <a:gd name="T33" fmla="*/ 543 h 1486"/>
                    <a:gd name="T34" fmla="*/ 278 w 721"/>
                    <a:gd name="T35" fmla="*/ 523 h 1486"/>
                    <a:gd name="T36" fmla="*/ 242 w 721"/>
                    <a:gd name="T37" fmla="*/ 509 h 1486"/>
                    <a:gd name="T38" fmla="*/ 267 w 721"/>
                    <a:gd name="T39" fmla="*/ 491 h 1486"/>
                    <a:gd name="T40" fmla="*/ 300 w 721"/>
                    <a:gd name="T41" fmla="*/ 478 h 1486"/>
                    <a:gd name="T42" fmla="*/ 330 w 721"/>
                    <a:gd name="T43" fmla="*/ 456 h 1486"/>
                    <a:gd name="T44" fmla="*/ 362 w 721"/>
                    <a:gd name="T45" fmla="*/ 401 h 1486"/>
                    <a:gd name="T46" fmla="*/ 350 w 721"/>
                    <a:gd name="T47" fmla="*/ 52 h 1486"/>
                    <a:gd name="T48" fmla="*/ 292 w 721"/>
                    <a:gd name="T49" fmla="*/ 27 h 1486"/>
                    <a:gd name="T50" fmla="*/ 215 w 721"/>
                    <a:gd name="T51" fmla="*/ 3 h 1486"/>
                    <a:gd name="T52" fmla="*/ 163 w 721"/>
                    <a:gd name="T53" fmla="*/ 7 h 1486"/>
                    <a:gd name="T54" fmla="*/ 142 w 721"/>
                    <a:gd name="T55" fmla="*/ 35 h 1486"/>
                    <a:gd name="T56" fmla="*/ 125 w 721"/>
                    <a:gd name="T57" fmla="*/ 72 h 1486"/>
                    <a:gd name="T58" fmla="*/ 87 w 721"/>
                    <a:gd name="T59" fmla="*/ 90 h 1486"/>
                    <a:gd name="T60" fmla="*/ 52 w 721"/>
                    <a:gd name="T61" fmla="*/ 110 h 1486"/>
                    <a:gd name="T62" fmla="*/ 30 w 721"/>
                    <a:gd name="T63" fmla="*/ 137 h 1486"/>
                    <a:gd name="T64" fmla="*/ 29 w 721"/>
                    <a:gd name="T65" fmla="*/ 165 h 1486"/>
                    <a:gd name="T66" fmla="*/ 47 w 721"/>
                    <a:gd name="T67" fmla="*/ 183 h 1486"/>
                    <a:gd name="T68" fmla="*/ 69 w 721"/>
                    <a:gd name="T69" fmla="*/ 190 h 1486"/>
                    <a:gd name="T70" fmla="*/ 94 w 721"/>
                    <a:gd name="T71" fmla="*/ 195 h 1486"/>
                    <a:gd name="T72" fmla="*/ 104 w 721"/>
                    <a:gd name="T73" fmla="*/ 296 h 1486"/>
                    <a:gd name="T74" fmla="*/ 107 w 721"/>
                    <a:gd name="T75" fmla="*/ 388 h 1486"/>
                    <a:gd name="T76" fmla="*/ 144 w 721"/>
                    <a:gd name="T77" fmla="*/ 456 h 1486"/>
                    <a:gd name="T78" fmla="*/ 163 w 721"/>
                    <a:gd name="T79" fmla="*/ 473 h 1486"/>
                    <a:gd name="T80" fmla="*/ 188 w 721"/>
                    <a:gd name="T81" fmla="*/ 484 h 1486"/>
                    <a:gd name="T82" fmla="*/ 205 w 721"/>
                    <a:gd name="T83" fmla="*/ 503 h 1486"/>
                    <a:gd name="T84" fmla="*/ 197 w 721"/>
                    <a:gd name="T85" fmla="*/ 503 h 1486"/>
                    <a:gd name="T86" fmla="*/ 119 w 721"/>
                    <a:gd name="T87" fmla="*/ 518 h 1486"/>
                    <a:gd name="T88" fmla="*/ 34 w 721"/>
                    <a:gd name="T89" fmla="*/ 588 h 1486"/>
                    <a:gd name="T90" fmla="*/ 0 w 721"/>
                    <a:gd name="T91" fmla="*/ 694 h 1486"/>
                    <a:gd name="T92" fmla="*/ 385 w 721"/>
                    <a:gd name="T93" fmla="*/ 1172 h 1486"/>
                    <a:gd name="T94" fmla="*/ 530 w 721"/>
                    <a:gd name="T95" fmla="*/ 1375 h 1486"/>
                    <a:gd name="T96" fmla="*/ 476 w 721"/>
                    <a:gd name="T97" fmla="*/ 1408 h 1486"/>
                    <a:gd name="T98" fmla="*/ 448 w 721"/>
                    <a:gd name="T99" fmla="*/ 1453 h 1486"/>
                    <a:gd name="T100" fmla="*/ 693 w 721"/>
                    <a:gd name="T101" fmla="*/ 1486 h 1486"/>
                    <a:gd name="T102" fmla="*/ 686 w 721"/>
                    <a:gd name="T103" fmla="*/ 1438 h 1486"/>
                    <a:gd name="T104" fmla="*/ 656 w 721"/>
                    <a:gd name="T105" fmla="*/ 1401 h 1486"/>
                    <a:gd name="T106" fmla="*/ 629 w 721"/>
                    <a:gd name="T107" fmla="*/ 1383 h 1486"/>
                    <a:gd name="T108" fmla="*/ 598 w 721"/>
                    <a:gd name="T109" fmla="*/ 1371 h 1486"/>
                    <a:gd name="T110" fmla="*/ 385 w 721"/>
                    <a:gd name="T111" fmla="*/ 1132 h 1486"/>
                    <a:gd name="T112" fmla="*/ 386 w 721"/>
                    <a:gd name="T113" fmla="*/ 739 h 1486"/>
                    <a:gd name="T114" fmla="*/ 386 w 721"/>
                    <a:gd name="T115" fmla="*/ 694 h 1486"/>
                    <a:gd name="T116" fmla="*/ 535 w 721"/>
                    <a:gd name="T117" fmla="*/ 852 h 1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21" h="1486">
                      <a:moveTo>
                        <a:pt x="535" y="852"/>
                      </a:moveTo>
                      <a:lnTo>
                        <a:pt x="631" y="717"/>
                      </a:lnTo>
                      <a:lnTo>
                        <a:pt x="634" y="719"/>
                      </a:lnTo>
                      <a:lnTo>
                        <a:pt x="639" y="721"/>
                      </a:lnTo>
                      <a:lnTo>
                        <a:pt x="644" y="721"/>
                      </a:lnTo>
                      <a:lnTo>
                        <a:pt x="649" y="721"/>
                      </a:lnTo>
                      <a:lnTo>
                        <a:pt x="656" y="721"/>
                      </a:lnTo>
                      <a:lnTo>
                        <a:pt x="664" y="719"/>
                      </a:lnTo>
                      <a:lnTo>
                        <a:pt x="671" y="717"/>
                      </a:lnTo>
                      <a:lnTo>
                        <a:pt x="678" y="716"/>
                      </a:lnTo>
                      <a:lnTo>
                        <a:pt x="683" y="712"/>
                      </a:lnTo>
                      <a:lnTo>
                        <a:pt x="689" y="709"/>
                      </a:lnTo>
                      <a:lnTo>
                        <a:pt x="696" y="706"/>
                      </a:lnTo>
                      <a:lnTo>
                        <a:pt x="701" y="701"/>
                      </a:lnTo>
                      <a:lnTo>
                        <a:pt x="709" y="691"/>
                      </a:lnTo>
                      <a:lnTo>
                        <a:pt x="716" y="679"/>
                      </a:lnTo>
                      <a:lnTo>
                        <a:pt x="719" y="666"/>
                      </a:lnTo>
                      <a:lnTo>
                        <a:pt x="721" y="652"/>
                      </a:lnTo>
                      <a:lnTo>
                        <a:pt x="719" y="638"/>
                      </a:lnTo>
                      <a:lnTo>
                        <a:pt x="716" y="624"/>
                      </a:lnTo>
                      <a:lnTo>
                        <a:pt x="709" y="613"/>
                      </a:lnTo>
                      <a:lnTo>
                        <a:pt x="701" y="603"/>
                      </a:lnTo>
                      <a:lnTo>
                        <a:pt x="696" y="598"/>
                      </a:lnTo>
                      <a:lnTo>
                        <a:pt x="689" y="593"/>
                      </a:lnTo>
                      <a:lnTo>
                        <a:pt x="683" y="589"/>
                      </a:lnTo>
                      <a:lnTo>
                        <a:pt x="678" y="586"/>
                      </a:lnTo>
                      <a:lnTo>
                        <a:pt x="671" y="584"/>
                      </a:lnTo>
                      <a:lnTo>
                        <a:pt x="664" y="583"/>
                      </a:lnTo>
                      <a:lnTo>
                        <a:pt x="656" y="581"/>
                      </a:lnTo>
                      <a:lnTo>
                        <a:pt x="649" y="581"/>
                      </a:lnTo>
                      <a:lnTo>
                        <a:pt x="636" y="583"/>
                      </a:lnTo>
                      <a:lnTo>
                        <a:pt x="623" y="586"/>
                      </a:lnTo>
                      <a:lnTo>
                        <a:pt x="611" y="593"/>
                      </a:lnTo>
                      <a:lnTo>
                        <a:pt x="600" y="601"/>
                      </a:lnTo>
                      <a:lnTo>
                        <a:pt x="591" y="613"/>
                      </a:lnTo>
                      <a:lnTo>
                        <a:pt x="585" y="624"/>
                      </a:lnTo>
                      <a:lnTo>
                        <a:pt x="581" y="638"/>
                      </a:lnTo>
                      <a:lnTo>
                        <a:pt x="580" y="652"/>
                      </a:lnTo>
                      <a:lnTo>
                        <a:pt x="581" y="666"/>
                      </a:lnTo>
                      <a:lnTo>
                        <a:pt x="585" y="677"/>
                      </a:lnTo>
                      <a:lnTo>
                        <a:pt x="591" y="689"/>
                      </a:lnTo>
                      <a:lnTo>
                        <a:pt x="600" y="699"/>
                      </a:lnTo>
                      <a:lnTo>
                        <a:pt x="531" y="794"/>
                      </a:lnTo>
                      <a:lnTo>
                        <a:pt x="380" y="633"/>
                      </a:lnTo>
                      <a:lnTo>
                        <a:pt x="377" y="636"/>
                      </a:lnTo>
                      <a:lnTo>
                        <a:pt x="368" y="614"/>
                      </a:lnTo>
                      <a:lnTo>
                        <a:pt x="358" y="594"/>
                      </a:lnTo>
                      <a:lnTo>
                        <a:pt x="345" y="576"/>
                      </a:lnTo>
                      <a:lnTo>
                        <a:pt x="330" y="559"/>
                      </a:lnTo>
                      <a:lnTo>
                        <a:pt x="320" y="551"/>
                      </a:lnTo>
                      <a:lnTo>
                        <a:pt x="310" y="543"/>
                      </a:lnTo>
                      <a:lnTo>
                        <a:pt x="300" y="534"/>
                      </a:lnTo>
                      <a:lnTo>
                        <a:pt x="288" y="528"/>
                      </a:lnTo>
                      <a:lnTo>
                        <a:pt x="278" y="523"/>
                      </a:lnTo>
                      <a:lnTo>
                        <a:pt x="267" y="518"/>
                      </a:lnTo>
                      <a:lnTo>
                        <a:pt x="253" y="513"/>
                      </a:lnTo>
                      <a:lnTo>
                        <a:pt x="242" y="509"/>
                      </a:lnTo>
                      <a:lnTo>
                        <a:pt x="242" y="494"/>
                      </a:lnTo>
                      <a:lnTo>
                        <a:pt x="253" y="493"/>
                      </a:lnTo>
                      <a:lnTo>
                        <a:pt x="267" y="491"/>
                      </a:lnTo>
                      <a:lnTo>
                        <a:pt x="278" y="488"/>
                      </a:lnTo>
                      <a:lnTo>
                        <a:pt x="290" y="483"/>
                      </a:lnTo>
                      <a:lnTo>
                        <a:pt x="300" y="478"/>
                      </a:lnTo>
                      <a:lnTo>
                        <a:pt x="312" y="471"/>
                      </a:lnTo>
                      <a:lnTo>
                        <a:pt x="322" y="464"/>
                      </a:lnTo>
                      <a:lnTo>
                        <a:pt x="330" y="456"/>
                      </a:lnTo>
                      <a:lnTo>
                        <a:pt x="343" y="439"/>
                      </a:lnTo>
                      <a:lnTo>
                        <a:pt x="355" y="421"/>
                      </a:lnTo>
                      <a:lnTo>
                        <a:pt x="362" y="401"/>
                      </a:lnTo>
                      <a:lnTo>
                        <a:pt x="367" y="381"/>
                      </a:lnTo>
                      <a:lnTo>
                        <a:pt x="453" y="381"/>
                      </a:lnTo>
                      <a:lnTo>
                        <a:pt x="350" y="52"/>
                      </a:lnTo>
                      <a:lnTo>
                        <a:pt x="343" y="48"/>
                      </a:lnTo>
                      <a:lnTo>
                        <a:pt x="318" y="37"/>
                      </a:lnTo>
                      <a:lnTo>
                        <a:pt x="292" y="27"/>
                      </a:lnTo>
                      <a:lnTo>
                        <a:pt x="265" y="17"/>
                      </a:lnTo>
                      <a:lnTo>
                        <a:pt x="238" y="8"/>
                      </a:lnTo>
                      <a:lnTo>
                        <a:pt x="215" y="3"/>
                      </a:lnTo>
                      <a:lnTo>
                        <a:pt x="193" y="0"/>
                      </a:lnTo>
                      <a:lnTo>
                        <a:pt x="177" y="2"/>
                      </a:lnTo>
                      <a:lnTo>
                        <a:pt x="163" y="7"/>
                      </a:lnTo>
                      <a:lnTo>
                        <a:pt x="155" y="15"/>
                      </a:lnTo>
                      <a:lnTo>
                        <a:pt x="149" y="25"/>
                      </a:lnTo>
                      <a:lnTo>
                        <a:pt x="142" y="35"/>
                      </a:lnTo>
                      <a:lnTo>
                        <a:pt x="139" y="47"/>
                      </a:lnTo>
                      <a:lnTo>
                        <a:pt x="132" y="60"/>
                      </a:lnTo>
                      <a:lnTo>
                        <a:pt x="125" y="72"/>
                      </a:lnTo>
                      <a:lnTo>
                        <a:pt x="115" y="80"/>
                      </a:lnTo>
                      <a:lnTo>
                        <a:pt x="102" y="85"/>
                      </a:lnTo>
                      <a:lnTo>
                        <a:pt x="87" y="90"/>
                      </a:lnTo>
                      <a:lnTo>
                        <a:pt x="74" y="95"/>
                      </a:lnTo>
                      <a:lnTo>
                        <a:pt x="62" y="102"/>
                      </a:lnTo>
                      <a:lnTo>
                        <a:pt x="52" y="110"/>
                      </a:lnTo>
                      <a:lnTo>
                        <a:pt x="42" y="118"/>
                      </a:lnTo>
                      <a:lnTo>
                        <a:pt x="35" y="127"/>
                      </a:lnTo>
                      <a:lnTo>
                        <a:pt x="30" y="137"/>
                      </a:lnTo>
                      <a:lnTo>
                        <a:pt x="27" y="147"/>
                      </a:lnTo>
                      <a:lnTo>
                        <a:pt x="27" y="157"/>
                      </a:lnTo>
                      <a:lnTo>
                        <a:pt x="29" y="165"/>
                      </a:lnTo>
                      <a:lnTo>
                        <a:pt x="34" y="173"/>
                      </a:lnTo>
                      <a:lnTo>
                        <a:pt x="40" y="180"/>
                      </a:lnTo>
                      <a:lnTo>
                        <a:pt x="47" y="183"/>
                      </a:lnTo>
                      <a:lnTo>
                        <a:pt x="54" y="186"/>
                      </a:lnTo>
                      <a:lnTo>
                        <a:pt x="60" y="188"/>
                      </a:lnTo>
                      <a:lnTo>
                        <a:pt x="69" y="190"/>
                      </a:lnTo>
                      <a:lnTo>
                        <a:pt x="77" y="191"/>
                      </a:lnTo>
                      <a:lnTo>
                        <a:pt x="85" y="193"/>
                      </a:lnTo>
                      <a:lnTo>
                        <a:pt x="94" y="195"/>
                      </a:lnTo>
                      <a:lnTo>
                        <a:pt x="100" y="195"/>
                      </a:lnTo>
                      <a:lnTo>
                        <a:pt x="102" y="241"/>
                      </a:lnTo>
                      <a:lnTo>
                        <a:pt x="104" y="296"/>
                      </a:lnTo>
                      <a:lnTo>
                        <a:pt x="105" y="343"/>
                      </a:lnTo>
                      <a:lnTo>
                        <a:pt x="105" y="361"/>
                      </a:lnTo>
                      <a:lnTo>
                        <a:pt x="107" y="388"/>
                      </a:lnTo>
                      <a:lnTo>
                        <a:pt x="115" y="413"/>
                      </a:lnTo>
                      <a:lnTo>
                        <a:pt x="127" y="436"/>
                      </a:lnTo>
                      <a:lnTo>
                        <a:pt x="144" y="456"/>
                      </a:lnTo>
                      <a:lnTo>
                        <a:pt x="150" y="463"/>
                      </a:lnTo>
                      <a:lnTo>
                        <a:pt x="157" y="468"/>
                      </a:lnTo>
                      <a:lnTo>
                        <a:pt x="163" y="473"/>
                      </a:lnTo>
                      <a:lnTo>
                        <a:pt x="172" y="478"/>
                      </a:lnTo>
                      <a:lnTo>
                        <a:pt x="180" y="481"/>
                      </a:lnTo>
                      <a:lnTo>
                        <a:pt x="188" y="484"/>
                      </a:lnTo>
                      <a:lnTo>
                        <a:pt x="197" y="488"/>
                      </a:lnTo>
                      <a:lnTo>
                        <a:pt x="205" y="489"/>
                      </a:lnTo>
                      <a:lnTo>
                        <a:pt x="205" y="503"/>
                      </a:lnTo>
                      <a:lnTo>
                        <a:pt x="202" y="503"/>
                      </a:lnTo>
                      <a:lnTo>
                        <a:pt x="200" y="503"/>
                      </a:lnTo>
                      <a:lnTo>
                        <a:pt x="197" y="503"/>
                      </a:lnTo>
                      <a:lnTo>
                        <a:pt x="193" y="503"/>
                      </a:lnTo>
                      <a:lnTo>
                        <a:pt x="155" y="506"/>
                      </a:lnTo>
                      <a:lnTo>
                        <a:pt x="119" y="518"/>
                      </a:lnTo>
                      <a:lnTo>
                        <a:pt x="85" y="536"/>
                      </a:lnTo>
                      <a:lnTo>
                        <a:pt x="57" y="559"/>
                      </a:lnTo>
                      <a:lnTo>
                        <a:pt x="34" y="588"/>
                      </a:lnTo>
                      <a:lnTo>
                        <a:pt x="15" y="619"/>
                      </a:lnTo>
                      <a:lnTo>
                        <a:pt x="4" y="656"/>
                      </a:lnTo>
                      <a:lnTo>
                        <a:pt x="0" y="694"/>
                      </a:lnTo>
                      <a:lnTo>
                        <a:pt x="0" y="1064"/>
                      </a:lnTo>
                      <a:lnTo>
                        <a:pt x="385" y="1282"/>
                      </a:lnTo>
                      <a:lnTo>
                        <a:pt x="385" y="1172"/>
                      </a:lnTo>
                      <a:lnTo>
                        <a:pt x="551" y="1110"/>
                      </a:lnTo>
                      <a:lnTo>
                        <a:pt x="551" y="1370"/>
                      </a:lnTo>
                      <a:lnTo>
                        <a:pt x="530" y="1375"/>
                      </a:lnTo>
                      <a:lnTo>
                        <a:pt x="510" y="1385"/>
                      </a:lnTo>
                      <a:lnTo>
                        <a:pt x="491" y="1396"/>
                      </a:lnTo>
                      <a:lnTo>
                        <a:pt x="476" y="1408"/>
                      </a:lnTo>
                      <a:lnTo>
                        <a:pt x="463" y="1423"/>
                      </a:lnTo>
                      <a:lnTo>
                        <a:pt x="455" y="1438"/>
                      </a:lnTo>
                      <a:lnTo>
                        <a:pt x="448" y="1453"/>
                      </a:lnTo>
                      <a:lnTo>
                        <a:pt x="446" y="1468"/>
                      </a:lnTo>
                      <a:lnTo>
                        <a:pt x="446" y="1486"/>
                      </a:lnTo>
                      <a:lnTo>
                        <a:pt x="693" y="1486"/>
                      </a:lnTo>
                      <a:lnTo>
                        <a:pt x="693" y="1468"/>
                      </a:lnTo>
                      <a:lnTo>
                        <a:pt x="691" y="1453"/>
                      </a:lnTo>
                      <a:lnTo>
                        <a:pt x="686" y="1438"/>
                      </a:lnTo>
                      <a:lnTo>
                        <a:pt x="676" y="1425"/>
                      </a:lnTo>
                      <a:lnTo>
                        <a:pt x="664" y="1410"/>
                      </a:lnTo>
                      <a:lnTo>
                        <a:pt x="656" y="1401"/>
                      </a:lnTo>
                      <a:lnTo>
                        <a:pt x="648" y="1395"/>
                      </a:lnTo>
                      <a:lnTo>
                        <a:pt x="638" y="1388"/>
                      </a:lnTo>
                      <a:lnTo>
                        <a:pt x="629" y="1383"/>
                      </a:lnTo>
                      <a:lnTo>
                        <a:pt x="620" y="1378"/>
                      </a:lnTo>
                      <a:lnTo>
                        <a:pt x="610" y="1375"/>
                      </a:lnTo>
                      <a:lnTo>
                        <a:pt x="598" y="1371"/>
                      </a:lnTo>
                      <a:lnTo>
                        <a:pt x="588" y="1370"/>
                      </a:lnTo>
                      <a:lnTo>
                        <a:pt x="588" y="1055"/>
                      </a:lnTo>
                      <a:lnTo>
                        <a:pt x="385" y="1132"/>
                      </a:lnTo>
                      <a:lnTo>
                        <a:pt x="386" y="995"/>
                      </a:lnTo>
                      <a:lnTo>
                        <a:pt x="386" y="852"/>
                      </a:lnTo>
                      <a:lnTo>
                        <a:pt x="386" y="739"/>
                      </a:lnTo>
                      <a:lnTo>
                        <a:pt x="386" y="694"/>
                      </a:lnTo>
                      <a:lnTo>
                        <a:pt x="386" y="694"/>
                      </a:lnTo>
                      <a:lnTo>
                        <a:pt x="386" y="694"/>
                      </a:lnTo>
                      <a:lnTo>
                        <a:pt x="386" y="694"/>
                      </a:lnTo>
                      <a:lnTo>
                        <a:pt x="386" y="694"/>
                      </a:lnTo>
                      <a:lnTo>
                        <a:pt x="535" y="8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5" name="Freeform 265"/>
                <p:cNvSpPr>
                  <a:spLocks/>
                </p:cNvSpPr>
                <p:nvPr/>
              </p:nvSpPr>
              <p:spPr bwMode="auto">
                <a:xfrm>
                  <a:off x="1566" y="1796"/>
                  <a:ext cx="339" cy="420"/>
                </a:xfrm>
                <a:custGeom>
                  <a:avLst/>
                  <a:gdLst>
                    <a:gd name="T0" fmla="*/ 78 w 339"/>
                    <a:gd name="T1" fmla="*/ 323 h 420"/>
                    <a:gd name="T2" fmla="*/ 73 w 339"/>
                    <a:gd name="T3" fmla="*/ 120 h 420"/>
                    <a:gd name="T4" fmla="*/ 55 w 339"/>
                    <a:gd name="T5" fmla="*/ 120 h 420"/>
                    <a:gd name="T6" fmla="*/ 48 w 339"/>
                    <a:gd name="T7" fmla="*/ 120 h 420"/>
                    <a:gd name="T8" fmla="*/ 41 w 339"/>
                    <a:gd name="T9" fmla="*/ 120 h 420"/>
                    <a:gd name="T10" fmla="*/ 33 w 339"/>
                    <a:gd name="T11" fmla="*/ 119 h 420"/>
                    <a:gd name="T12" fmla="*/ 26 w 339"/>
                    <a:gd name="T13" fmla="*/ 119 h 420"/>
                    <a:gd name="T14" fmla="*/ 18 w 339"/>
                    <a:gd name="T15" fmla="*/ 117 h 420"/>
                    <a:gd name="T16" fmla="*/ 11 w 339"/>
                    <a:gd name="T17" fmla="*/ 115 h 420"/>
                    <a:gd name="T18" fmla="*/ 5 w 339"/>
                    <a:gd name="T19" fmla="*/ 114 h 420"/>
                    <a:gd name="T20" fmla="*/ 0 w 339"/>
                    <a:gd name="T21" fmla="*/ 112 h 420"/>
                    <a:gd name="T22" fmla="*/ 5 w 339"/>
                    <a:gd name="T23" fmla="*/ 105 h 420"/>
                    <a:gd name="T24" fmla="*/ 15 w 339"/>
                    <a:gd name="T25" fmla="*/ 97 h 420"/>
                    <a:gd name="T26" fmla="*/ 30 w 339"/>
                    <a:gd name="T27" fmla="*/ 89 h 420"/>
                    <a:gd name="T28" fmla="*/ 48 w 339"/>
                    <a:gd name="T29" fmla="*/ 82 h 420"/>
                    <a:gd name="T30" fmla="*/ 61 w 339"/>
                    <a:gd name="T31" fmla="*/ 77 h 420"/>
                    <a:gd name="T32" fmla="*/ 73 w 339"/>
                    <a:gd name="T33" fmla="*/ 72 h 420"/>
                    <a:gd name="T34" fmla="*/ 81 w 339"/>
                    <a:gd name="T35" fmla="*/ 64 h 420"/>
                    <a:gd name="T36" fmla="*/ 89 w 339"/>
                    <a:gd name="T37" fmla="*/ 57 h 420"/>
                    <a:gd name="T38" fmla="*/ 94 w 339"/>
                    <a:gd name="T39" fmla="*/ 49 h 420"/>
                    <a:gd name="T40" fmla="*/ 101 w 339"/>
                    <a:gd name="T41" fmla="*/ 39 h 420"/>
                    <a:gd name="T42" fmla="*/ 104 w 339"/>
                    <a:gd name="T43" fmla="*/ 30 h 420"/>
                    <a:gd name="T44" fmla="*/ 108 w 339"/>
                    <a:gd name="T45" fmla="*/ 22 h 420"/>
                    <a:gd name="T46" fmla="*/ 111 w 339"/>
                    <a:gd name="T47" fmla="*/ 15 h 420"/>
                    <a:gd name="T48" fmla="*/ 114 w 339"/>
                    <a:gd name="T49" fmla="*/ 9 h 420"/>
                    <a:gd name="T50" fmla="*/ 118 w 339"/>
                    <a:gd name="T51" fmla="*/ 4 h 420"/>
                    <a:gd name="T52" fmla="*/ 121 w 339"/>
                    <a:gd name="T53" fmla="*/ 0 h 420"/>
                    <a:gd name="T54" fmla="*/ 129 w 339"/>
                    <a:gd name="T55" fmla="*/ 0 h 420"/>
                    <a:gd name="T56" fmla="*/ 139 w 339"/>
                    <a:gd name="T57" fmla="*/ 0 h 420"/>
                    <a:gd name="T58" fmla="*/ 154 w 339"/>
                    <a:gd name="T59" fmla="*/ 4 h 420"/>
                    <a:gd name="T60" fmla="*/ 171 w 339"/>
                    <a:gd name="T61" fmla="*/ 9 h 420"/>
                    <a:gd name="T62" fmla="*/ 191 w 339"/>
                    <a:gd name="T63" fmla="*/ 15 h 420"/>
                    <a:gd name="T64" fmla="*/ 211 w 339"/>
                    <a:gd name="T65" fmla="*/ 22 h 420"/>
                    <a:gd name="T66" fmla="*/ 234 w 339"/>
                    <a:gd name="T67" fmla="*/ 32 h 420"/>
                    <a:gd name="T68" fmla="*/ 256 w 339"/>
                    <a:gd name="T69" fmla="*/ 40 h 420"/>
                    <a:gd name="T70" fmla="*/ 339 w 339"/>
                    <a:gd name="T71" fmla="*/ 305 h 420"/>
                    <a:gd name="T72" fmla="*/ 268 w 339"/>
                    <a:gd name="T73" fmla="*/ 305 h 420"/>
                    <a:gd name="T74" fmla="*/ 268 w 339"/>
                    <a:gd name="T75" fmla="*/ 323 h 420"/>
                    <a:gd name="T76" fmla="*/ 266 w 339"/>
                    <a:gd name="T77" fmla="*/ 343 h 420"/>
                    <a:gd name="T78" fmla="*/ 259 w 339"/>
                    <a:gd name="T79" fmla="*/ 362 h 420"/>
                    <a:gd name="T80" fmla="*/ 251 w 339"/>
                    <a:gd name="T81" fmla="*/ 376 h 420"/>
                    <a:gd name="T82" fmla="*/ 239 w 339"/>
                    <a:gd name="T83" fmla="*/ 391 h 420"/>
                    <a:gd name="T84" fmla="*/ 226 w 339"/>
                    <a:gd name="T85" fmla="*/ 403 h 420"/>
                    <a:gd name="T86" fmla="*/ 209 w 339"/>
                    <a:gd name="T87" fmla="*/ 411 h 420"/>
                    <a:gd name="T88" fmla="*/ 191 w 339"/>
                    <a:gd name="T89" fmla="*/ 418 h 420"/>
                    <a:gd name="T90" fmla="*/ 173 w 339"/>
                    <a:gd name="T91" fmla="*/ 420 h 420"/>
                    <a:gd name="T92" fmla="*/ 163 w 339"/>
                    <a:gd name="T93" fmla="*/ 420 h 420"/>
                    <a:gd name="T94" fmla="*/ 154 w 339"/>
                    <a:gd name="T95" fmla="*/ 418 h 420"/>
                    <a:gd name="T96" fmla="*/ 144 w 339"/>
                    <a:gd name="T97" fmla="*/ 416 h 420"/>
                    <a:gd name="T98" fmla="*/ 136 w 339"/>
                    <a:gd name="T99" fmla="*/ 413 h 420"/>
                    <a:gd name="T100" fmla="*/ 128 w 339"/>
                    <a:gd name="T101" fmla="*/ 408 h 420"/>
                    <a:gd name="T102" fmla="*/ 119 w 339"/>
                    <a:gd name="T103" fmla="*/ 403 h 420"/>
                    <a:gd name="T104" fmla="*/ 113 w 339"/>
                    <a:gd name="T105" fmla="*/ 398 h 420"/>
                    <a:gd name="T106" fmla="*/ 106 w 339"/>
                    <a:gd name="T107" fmla="*/ 391 h 420"/>
                    <a:gd name="T108" fmla="*/ 94 w 339"/>
                    <a:gd name="T109" fmla="*/ 376 h 420"/>
                    <a:gd name="T110" fmla="*/ 85 w 339"/>
                    <a:gd name="T111" fmla="*/ 360 h 420"/>
                    <a:gd name="T112" fmla="*/ 80 w 339"/>
                    <a:gd name="T113" fmla="*/ 343 h 420"/>
                    <a:gd name="T114" fmla="*/ 78 w 339"/>
                    <a:gd name="T115" fmla="*/ 323 h 4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9" h="420">
                      <a:moveTo>
                        <a:pt x="78" y="323"/>
                      </a:moveTo>
                      <a:lnTo>
                        <a:pt x="73" y="120"/>
                      </a:lnTo>
                      <a:lnTo>
                        <a:pt x="55" y="120"/>
                      </a:lnTo>
                      <a:lnTo>
                        <a:pt x="48" y="120"/>
                      </a:lnTo>
                      <a:lnTo>
                        <a:pt x="41" y="120"/>
                      </a:lnTo>
                      <a:lnTo>
                        <a:pt x="33" y="119"/>
                      </a:lnTo>
                      <a:lnTo>
                        <a:pt x="26" y="119"/>
                      </a:lnTo>
                      <a:lnTo>
                        <a:pt x="18" y="117"/>
                      </a:lnTo>
                      <a:lnTo>
                        <a:pt x="11" y="115"/>
                      </a:lnTo>
                      <a:lnTo>
                        <a:pt x="5" y="114"/>
                      </a:lnTo>
                      <a:lnTo>
                        <a:pt x="0" y="112"/>
                      </a:lnTo>
                      <a:lnTo>
                        <a:pt x="5" y="105"/>
                      </a:lnTo>
                      <a:lnTo>
                        <a:pt x="15" y="97"/>
                      </a:lnTo>
                      <a:lnTo>
                        <a:pt x="30" y="89"/>
                      </a:lnTo>
                      <a:lnTo>
                        <a:pt x="48" y="82"/>
                      </a:lnTo>
                      <a:lnTo>
                        <a:pt x="61" y="77"/>
                      </a:lnTo>
                      <a:lnTo>
                        <a:pt x="73" y="72"/>
                      </a:lnTo>
                      <a:lnTo>
                        <a:pt x="81" y="64"/>
                      </a:lnTo>
                      <a:lnTo>
                        <a:pt x="89" y="57"/>
                      </a:lnTo>
                      <a:lnTo>
                        <a:pt x="94" y="49"/>
                      </a:lnTo>
                      <a:lnTo>
                        <a:pt x="101" y="39"/>
                      </a:lnTo>
                      <a:lnTo>
                        <a:pt x="104" y="30"/>
                      </a:lnTo>
                      <a:lnTo>
                        <a:pt x="108" y="22"/>
                      </a:lnTo>
                      <a:lnTo>
                        <a:pt x="111" y="15"/>
                      </a:lnTo>
                      <a:lnTo>
                        <a:pt x="114" y="9"/>
                      </a:lnTo>
                      <a:lnTo>
                        <a:pt x="118" y="4"/>
                      </a:lnTo>
                      <a:lnTo>
                        <a:pt x="121" y="0"/>
                      </a:lnTo>
                      <a:lnTo>
                        <a:pt x="129" y="0"/>
                      </a:lnTo>
                      <a:lnTo>
                        <a:pt x="139" y="0"/>
                      </a:lnTo>
                      <a:lnTo>
                        <a:pt x="154" y="4"/>
                      </a:lnTo>
                      <a:lnTo>
                        <a:pt x="171" y="9"/>
                      </a:lnTo>
                      <a:lnTo>
                        <a:pt x="191" y="15"/>
                      </a:lnTo>
                      <a:lnTo>
                        <a:pt x="211" y="22"/>
                      </a:lnTo>
                      <a:lnTo>
                        <a:pt x="234" y="32"/>
                      </a:lnTo>
                      <a:lnTo>
                        <a:pt x="256" y="40"/>
                      </a:lnTo>
                      <a:lnTo>
                        <a:pt x="339" y="305"/>
                      </a:lnTo>
                      <a:lnTo>
                        <a:pt x="268" y="305"/>
                      </a:lnTo>
                      <a:lnTo>
                        <a:pt x="268" y="323"/>
                      </a:lnTo>
                      <a:lnTo>
                        <a:pt x="266" y="343"/>
                      </a:lnTo>
                      <a:lnTo>
                        <a:pt x="259" y="362"/>
                      </a:lnTo>
                      <a:lnTo>
                        <a:pt x="251" y="376"/>
                      </a:lnTo>
                      <a:lnTo>
                        <a:pt x="239" y="391"/>
                      </a:lnTo>
                      <a:lnTo>
                        <a:pt x="226" y="403"/>
                      </a:lnTo>
                      <a:lnTo>
                        <a:pt x="209" y="411"/>
                      </a:lnTo>
                      <a:lnTo>
                        <a:pt x="191" y="418"/>
                      </a:lnTo>
                      <a:lnTo>
                        <a:pt x="173" y="420"/>
                      </a:lnTo>
                      <a:lnTo>
                        <a:pt x="163" y="420"/>
                      </a:lnTo>
                      <a:lnTo>
                        <a:pt x="154" y="418"/>
                      </a:lnTo>
                      <a:lnTo>
                        <a:pt x="144" y="416"/>
                      </a:lnTo>
                      <a:lnTo>
                        <a:pt x="136" y="413"/>
                      </a:lnTo>
                      <a:lnTo>
                        <a:pt x="128" y="408"/>
                      </a:lnTo>
                      <a:lnTo>
                        <a:pt x="119" y="403"/>
                      </a:lnTo>
                      <a:lnTo>
                        <a:pt x="113" y="398"/>
                      </a:lnTo>
                      <a:lnTo>
                        <a:pt x="106" y="391"/>
                      </a:lnTo>
                      <a:lnTo>
                        <a:pt x="94" y="376"/>
                      </a:lnTo>
                      <a:lnTo>
                        <a:pt x="85" y="360"/>
                      </a:lnTo>
                      <a:lnTo>
                        <a:pt x="80" y="343"/>
                      </a:lnTo>
                      <a:lnTo>
                        <a:pt x="78" y="323"/>
                      </a:lnTo>
                      <a:close/>
                    </a:path>
                  </a:pathLst>
                </a:custGeom>
                <a:solidFill>
                  <a:srgbClr val="BF3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6" name="Freeform 266"/>
                <p:cNvSpPr>
                  <a:spLocks/>
                </p:cNvSpPr>
                <p:nvPr/>
              </p:nvSpPr>
              <p:spPr bwMode="auto">
                <a:xfrm>
                  <a:off x="1571" y="1798"/>
                  <a:ext cx="331" cy="414"/>
                </a:xfrm>
                <a:custGeom>
                  <a:avLst/>
                  <a:gdLst>
                    <a:gd name="T0" fmla="*/ 73 w 331"/>
                    <a:gd name="T1" fmla="*/ 320 h 414"/>
                    <a:gd name="T2" fmla="*/ 70 w 331"/>
                    <a:gd name="T3" fmla="*/ 117 h 414"/>
                    <a:gd name="T4" fmla="*/ 51 w 331"/>
                    <a:gd name="T5" fmla="*/ 117 h 414"/>
                    <a:gd name="T6" fmla="*/ 45 w 331"/>
                    <a:gd name="T7" fmla="*/ 117 h 414"/>
                    <a:gd name="T8" fmla="*/ 38 w 331"/>
                    <a:gd name="T9" fmla="*/ 117 h 414"/>
                    <a:gd name="T10" fmla="*/ 31 w 331"/>
                    <a:gd name="T11" fmla="*/ 117 h 414"/>
                    <a:gd name="T12" fmla="*/ 23 w 331"/>
                    <a:gd name="T13" fmla="*/ 115 h 414"/>
                    <a:gd name="T14" fmla="*/ 16 w 331"/>
                    <a:gd name="T15" fmla="*/ 115 h 414"/>
                    <a:gd name="T16" fmla="*/ 10 w 331"/>
                    <a:gd name="T17" fmla="*/ 113 h 414"/>
                    <a:gd name="T18" fmla="*/ 5 w 331"/>
                    <a:gd name="T19" fmla="*/ 112 h 414"/>
                    <a:gd name="T20" fmla="*/ 0 w 331"/>
                    <a:gd name="T21" fmla="*/ 110 h 414"/>
                    <a:gd name="T22" fmla="*/ 5 w 331"/>
                    <a:gd name="T23" fmla="*/ 103 h 414"/>
                    <a:gd name="T24" fmla="*/ 13 w 331"/>
                    <a:gd name="T25" fmla="*/ 95 h 414"/>
                    <a:gd name="T26" fmla="*/ 26 w 331"/>
                    <a:gd name="T27" fmla="*/ 88 h 414"/>
                    <a:gd name="T28" fmla="*/ 45 w 331"/>
                    <a:gd name="T29" fmla="*/ 82 h 414"/>
                    <a:gd name="T30" fmla="*/ 58 w 331"/>
                    <a:gd name="T31" fmla="*/ 77 h 414"/>
                    <a:gd name="T32" fmla="*/ 68 w 331"/>
                    <a:gd name="T33" fmla="*/ 72 h 414"/>
                    <a:gd name="T34" fmla="*/ 78 w 331"/>
                    <a:gd name="T35" fmla="*/ 63 h 414"/>
                    <a:gd name="T36" fmla="*/ 84 w 331"/>
                    <a:gd name="T37" fmla="*/ 57 h 414"/>
                    <a:gd name="T38" fmla="*/ 91 w 331"/>
                    <a:gd name="T39" fmla="*/ 48 h 414"/>
                    <a:gd name="T40" fmla="*/ 96 w 331"/>
                    <a:gd name="T41" fmla="*/ 38 h 414"/>
                    <a:gd name="T42" fmla="*/ 101 w 331"/>
                    <a:gd name="T43" fmla="*/ 30 h 414"/>
                    <a:gd name="T44" fmla="*/ 104 w 331"/>
                    <a:gd name="T45" fmla="*/ 22 h 414"/>
                    <a:gd name="T46" fmla="*/ 108 w 331"/>
                    <a:gd name="T47" fmla="*/ 15 h 414"/>
                    <a:gd name="T48" fmla="*/ 109 w 331"/>
                    <a:gd name="T49" fmla="*/ 8 h 414"/>
                    <a:gd name="T50" fmla="*/ 113 w 331"/>
                    <a:gd name="T51" fmla="*/ 3 h 414"/>
                    <a:gd name="T52" fmla="*/ 116 w 331"/>
                    <a:gd name="T53" fmla="*/ 0 h 414"/>
                    <a:gd name="T54" fmla="*/ 124 w 331"/>
                    <a:gd name="T55" fmla="*/ 0 h 414"/>
                    <a:gd name="T56" fmla="*/ 134 w 331"/>
                    <a:gd name="T57" fmla="*/ 0 h 414"/>
                    <a:gd name="T58" fmla="*/ 149 w 331"/>
                    <a:gd name="T59" fmla="*/ 3 h 414"/>
                    <a:gd name="T60" fmla="*/ 166 w 331"/>
                    <a:gd name="T61" fmla="*/ 8 h 414"/>
                    <a:gd name="T62" fmla="*/ 186 w 331"/>
                    <a:gd name="T63" fmla="*/ 15 h 414"/>
                    <a:gd name="T64" fmla="*/ 206 w 331"/>
                    <a:gd name="T65" fmla="*/ 22 h 414"/>
                    <a:gd name="T66" fmla="*/ 228 w 331"/>
                    <a:gd name="T67" fmla="*/ 32 h 414"/>
                    <a:gd name="T68" fmla="*/ 249 w 331"/>
                    <a:gd name="T69" fmla="*/ 40 h 414"/>
                    <a:gd name="T70" fmla="*/ 331 w 331"/>
                    <a:gd name="T71" fmla="*/ 301 h 414"/>
                    <a:gd name="T72" fmla="*/ 261 w 331"/>
                    <a:gd name="T73" fmla="*/ 301 h 414"/>
                    <a:gd name="T74" fmla="*/ 261 w 331"/>
                    <a:gd name="T75" fmla="*/ 320 h 414"/>
                    <a:gd name="T76" fmla="*/ 259 w 331"/>
                    <a:gd name="T77" fmla="*/ 338 h 414"/>
                    <a:gd name="T78" fmla="*/ 254 w 331"/>
                    <a:gd name="T79" fmla="*/ 356 h 414"/>
                    <a:gd name="T80" fmla="*/ 244 w 331"/>
                    <a:gd name="T81" fmla="*/ 373 h 414"/>
                    <a:gd name="T82" fmla="*/ 234 w 331"/>
                    <a:gd name="T83" fmla="*/ 386 h 414"/>
                    <a:gd name="T84" fmla="*/ 219 w 331"/>
                    <a:gd name="T85" fmla="*/ 398 h 414"/>
                    <a:gd name="T86" fmla="*/ 204 w 331"/>
                    <a:gd name="T87" fmla="*/ 406 h 414"/>
                    <a:gd name="T88" fmla="*/ 186 w 331"/>
                    <a:gd name="T89" fmla="*/ 413 h 414"/>
                    <a:gd name="T90" fmla="*/ 168 w 331"/>
                    <a:gd name="T91" fmla="*/ 414 h 414"/>
                    <a:gd name="T92" fmla="*/ 158 w 331"/>
                    <a:gd name="T93" fmla="*/ 414 h 414"/>
                    <a:gd name="T94" fmla="*/ 149 w 331"/>
                    <a:gd name="T95" fmla="*/ 413 h 414"/>
                    <a:gd name="T96" fmla="*/ 141 w 331"/>
                    <a:gd name="T97" fmla="*/ 411 h 414"/>
                    <a:gd name="T98" fmla="*/ 133 w 331"/>
                    <a:gd name="T99" fmla="*/ 408 h 414"/>
                    <a:gd name="T100" fmla="*/ 124 w 331"/>
                    <a:gd name="T101" fmla="*/ 403 h 414"/>
                    <a:gd name="T102" fmla="*/ 116 w 331"/>
                    <a:gd name="T103" fmla="*/ 398 h 414"/>
                    <a:gd name="T104" fmla="*/ 108 w 331"/>
                    <a:gd name="T105" fmla="*/ 393 h 414"/>
                    <a:gd name="T106" fmla="*/ 101 w 331"/>
                    <a:gd name="T107" fmla="*/ 386 h 414"/>
                    <a:gd name="T108" fmla="*/ 89 w 331"/>
                    <a:gd name="T109" fmla="*/ 371 h 414"/>
                    <a:gd name="T110" fmla="*/ 80 w 331"/>
                    <a:gd name="T111" fmla="*/ 355 h 414"/>
                    <a:gd name="T112" fmla="*/ 75 w 331"/>
                    <a:gd name="T113" fmla="*/ 338 h 414"/>
                    <a:gd name="T114" fmla="*/ 73 w 331"/>
                    <a:gd name="T115" fmla="*/ 320 h 4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1" h="414">
                      <a:moveTo>
                        <a:pt x="73" y="320"/>
                      </a:moveTo>
                      <a:lnTo>
                        <a:pt x="70" y="117"/>
                      </a:lnTo>
                      <a:lnTo>
                        <a:pt x="51" y="117"/>
                      </a:lnTo>
                      <a:lnTo>
                        <a:pt x="45" y="117"/>
                      </a:lnTo>
                      <a:lnTo>
                        <a:pt x="38" y="117"/>
                      </a:lnTo>
                      <a:lnTo>
                        <a:pt x="31" y="117"/>
                      </a:lnTo>
                      <a:lnTo>
                        <a:pt x="23" y="115"/>
                      </a:lnTo>
                      <a:lnTo>
                        <a:pt x="16" y="115"/>
                      </a:lnTo>
                      <a:lnTo>
                        <a:pt x="10" y="113"/>
                      </a:lnTo>
                      <a:lnTo>
                        <a:pt x="5" y="112"/>
                      </a:lnTo>
                      <a:lnTo>
                        <a:pt x="0" y="110"/>
                      </a:lnTo>
                      <a:lnTo>
                        <a:pt x="5" y="103"/>
                      </a:lnTo>
                      <a:lnTo>
                        <a:pt x="13" y="95"/>
                      </a:lnTo>
                      <a:lnTo>
                        <a:pt x="26" y="88"/>
                      </a:lnTo>
                      <a:lnTo>
                        <a:pt x="45" y="82"/>
                      </a:lnTo>
                      <a:lnTo>
                        <a:pt x="58" y="77"/>
                      </a:lnTo>
                      <a:lnTo>
                        <a:pt x="68" y="72"/>
                      </a:lnTo>
                      <a:lnTo>
                        <a:pt x="78" y="63"/>
                      </a:lnTo>
                      <a:lnTo>
                        <a:pt x="84" y="57"/>
                      </a:lnTo>
                      <a:lnTo>
                        <a:pt x="91" y="48"/>
                      </a:lnTo>
                      <a:lnTo>
                        <a:pt x="96" y="38"/>
                      </a:lnTo>
                      <a:lnTo>
                        <a:pt x="101" y="30"/>
                      </a:lnTo>
                      <a:lnTo>
                        <a:pt x="104" y="22"/>
                      </a:lnTo>
                      <a:lnTo>
                        <a:pt x="108" y="15"/>
                      </a:lnTo>
                      <a:lnTo>
                        <a:pt x="109" y="8"/>
                      </a:lnTo>
                      <a:lnTo>
                        <a:pt x="113" y="3"/>
                      </a:lnTo>
                      <a:lnTo>
                        <a:pt x="116" y="0"/>
                      </a:lnTo>
                      <a:lnTo>
                        <a:pt x="124" y="0"/>
                      </a:lnTo>
                      <a:lnTo>
                        <a:pt x="134" y="0"/>
                      </a:lnTo>
                      <a:lnTo>
                        <a:pt x="149" y="3"/>
                      </a:lnTo>
                      <a:lnTo>
                        <a:pt x="166" y="8"/>
                      </a:lnTo>
                      <a:lnTo>
                        <a:pt x="186" y="15"/>
                      </a:lnTo>
                      <a:lnTo>
                        <a:pt x="206" y="22"/>
                      </a:lnTo>
                      <a:lnTo>
                        <a:pt x="228" y="32"/>
                      </a:lnTo>
                      <a:lnTo>
                        <a:pt x="249" y="40"/>
                      </a:lnTo>
                      <a:lnTo>
                        <a:pt x="331" y="301"/>
                      </a:lnTo>
                      <a:lnTo>
                        <a:pt x="261" y="301"/>
                      </a:lnTo>
                      <a:lnTo>
                        <a:pt x="261" y="320"/>
                      </a:lnTo>
                      <a:lnTo>
                        <a:pt x="259" y="338"/>
                      </a:lnTo>
                      <a:lnTo>
                        <a:pt x="254" y="356"/>
                      </a:lnTo>
                      <a:lnTo>
                        <a:pt x="244" y="373"/>
                      </a:lnTo>
                      <a:lnTo>
                        <a:pt x="234" y="386"/>
                      </a:lnTo>
                      <a:lnTo>
                        <a:pt x="219" y="398"/>
                      </a:lnTo>
                      <a:lnTo>
                        <a:pt x="204" y="406"/>
                      </a:lnTo>
                      <a:lnTo>
                        <a:pt x="186" y="413"/>
                      </a:lnTo>
                      <a:lnTo>
                        <a:pt x="168" y="414"/>
                      </a:lnTo>
                      <a:lnTo>
                        <a:pt x="158" y="414"/>
                      </a:lnTo>
                      <a:lnTo>
                        <a:pt x="149" y="413"/>
                      </a:lnTo>
                      <a:lnTo>
                        <a:pt x="141" y="411"/>
                      </a:lnTo>
                      <a:lnTo>
                        <a:pt x="133" y="408"/>
                      </a:lnTo>
                      <a:lnTo>
                        <a:pt x="124" y="403"/>
                      </a:lnTo>
                      <a:lnTo>
                        <a:pt x="116" y="398"/>
                      </a:lnTo>
                      <a:lnTo>
                        <a:pt x="108" y="393"/>
                      </a:lnTo>
                      <a:lnTo>
                        <a:pt x="101" y="386"/>
                      </a:lnTo>
                      <a:lnTo>
                        <a:pt x="89" y="371"/>
                      </a:lnTo>
                      <a:lnTo>
                        <a:pt x="80" y="355"/>
                      </a:lnTo>
                      <a:lnTo>
                        <a:pt x="75" y="338"/>
                      </a:lnTo>
                      <a:lnTo>
                        <a:pt x="73" y="320"/>
                      </a:lnTo>
                      <a:close/>
                    </a:path>
                  </a:pathLst>
                </a:custGeom>
                <a:solidFill>
                  <a:srgbClr val="C444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7" name="Freeform 267"/>
                <p:cNvSpPr>
                  <a:spLocks/>
                </p:cNvSpPr>
                <p:nvPr/>
              </p:nvSpPr>
              <p:spPr bwMode="auto">
                <a:xfrm>
                  <a:off x="1574" y="1800"/>
                  <a:ext cx="326" cy="409"/>
                </a:xfrm>
                <a:custGeom>
                  <a:avLst/>
                  <a:gdLst>
                    <a:gd name="T0" fmla="*/ 72 w 326"/>
                    <a:gd name="T1" fmla="*/ 316 h 409"/>
                    <a:gd name="T2" fmla="*/ 67 w 326"/>
                    <a:gd name="T3" fmla="*/ 115 h 409"/>
                    <a:gd name="T4" fmla="*/ 50 w 326"/>
                    <a:gd name="T5" fmla="*/ 115 h 409"/>
                    <a:gd name="T6" fmla="*/ 43 w 326"/>
                    <a:gd name="T7" fmla="*/ 115 h 409"/>
                    <a:gd name="T8" fmla="*/ 37 w 326"/>
                    <a:gd name="T9" fmla="*/ 115 h 409"/>
                    <a:gd name="T10" fmla="*/ 30 w 326"/>
                    <a:gd name="T11" fmla="*/ 113 h 409"/>
                    <a:gd name="T12" fmla="*/ 23 w 326"/>
                    <a:gd name="T13" fmla="*/ 113 h 409"/>
                    <a:gd name="T14" fmla="*/ 17 w 326"/>
                    <a:gd name="T15" fmla="*/ 111 h 409"/>
                    <a:gd name="T16" fmla="*/ 10 w 326"/>
                    <a:gd name="T17" fmla="*/ 110 h 409"/>
                    <a:gd name="T18" fmla="*/ 5 w 326"/>
                    <a:gd name="T19" fmla="*/ 108 h 409"/>
                    <a:gd name="T20" fmla="*/ 0 w 326"/>
                    <a:gd name="T21" fmla="*/ 106 h 409"/>
                    <a:gd name="T22" fmla="*/ 5 w 326"/>
                    <a:gd name="T23" fmla="*/ 101 h 409"/>
                    <a:gd name="T24" fmla="*/ 12 w 326"/>
                    <a:gd name="T25" fmla="*/ 93 h 409"/>
                    <a:gd name="T26" fmla="*/ 25 w 326"/>
                    <a:gd name="T27" fmla="*/ 86 h 409"/>
                    <a:gd name="T28" fmla="*/ 42 w 326"/>
                    <a:gd name="T29" fmla="*/ 80 h 409"/>
                    <a:gd name="T30" fmla="*/ 55 w 326"/>
                    <a:gd name="T31" fmla="*/ 76 h 409"/>
                    <a:gd name="T32" fmla="*/ 67 w 326"/>
                    <a:gd name="T33" fmla="*/ 70 h 409"/>
                    <a:gd name="T34" fmla="*/ 75 w 326"/>
                    <a:gd name="T35" fmla="*/ 63 h 409"/>
                    <a:gd name="T36" fmla="*/ 83 w 326"/>
                    <a:gd name="T37" fmla="*/ 55 h 409"/>
                    <a:gd name="T38" fmla="*/ 88 w 326"/>
                    <a:gd name="T39" fmla="*/ 46 h 409"/>
                    <a:gd name="T40" fmla="*/ 95 w 326"/>
                    <a:gd name="T41" fmla="*/ 38 h 409"/>
                    <a:gd name="T42" fmla="*/ 98 w 326"/>
                    <a:gd name="T43" fmla="*/ 30 h 409"/>
                    <a:gd name="T44" fmla="*/ 101 w 326"/>
                    <a:gd name="T45" fmla="*/ 21 h 409"/>
                    <a:gd name="T46" fmla="*/ 105 w 326"/>
                    <a:gd name="T47" fmla="*/ 15 h 409"/>
                    <a:gd name="T48" fmla="*/ 108 w 326"/>
                    <a:gd name="T49" fmla="*/ 8 h 409"/>
                    <a:gd name="T50" fmla="*/ 111 w 326"/>
                    <a:gd name="T51" fmla="*/ 3 h 409"/>
                    <a:gd name="T52" fmla="*/ 115 w 326"/>
                    <a:gd name="T53" fmla="*/ 0 h 409"/>
                    <a:gd name="T54" fmla="*/ 121 w 326"/>
                    <a:gd name="T55" fmla="*/ 0 h 409"/>
                    <a:gd name="T56" fmla="*/ 133 w 326"/>
                    <a:gd name="T57" fmla="*/ 1 h 409"/>
                    <a:gd name="T58" fmla="*/ 146 w 326"/>
                    <a:gd name="T59" fmla="*/ 5 h 409"/>
                    <a:gd name="T60" fmla="*/ 163 w 326"/>
                    <a:gd name="T61" fmla="*/ 10 h 409"/>
                    <a:gd name="T62" fmla="*/ 183 w 326"/>
                    <a:gd name="T63" fmla="*/ 15 h 409"/>
                    <a:gd name="T64" fmla="*/ 203 w 326"/>
                    <a:gd name="T65" fmla="*/ 23 h 409"/>
                    <a:gd name="T66" fmla="*/ 225 w 326"/>
                    <a:gd name="T67" fmla="*/ 31 h 409"/>
                    <a:gd name="T68" fmla="*/ 246 w 326"/>
                    <a:gd name="T69" fmla="*/ 40 h 409"/>
                    <a:gd name="T70" fmla="*/ 326 w 326"/>
                    <a:gd name="T71" fmla="*/ 298 h 409"/>
                    <a:gd name="T72" fmla="*/ 256 w 326"/>
                    <a:gd name="T73" fmla="*/ 298 h 409"/>
                    <a:gd name="T74" fmla="*/ 256 w 326"/>
                    <a:gd name="T75" fmla="*/ 316 h 409"/>
                    <a:gd name="T76" fmla="*/ 255 w 326"/>
                    <a:gd name="T77" fmla="*/ 334 h 409"/>
                    <a:gd name="T78" fmla="*/ 250 w 326"/>
                    <a:gd name="T79" fmla="*/ 353 h 409"/>
                    <a:gd name="T80" fmla="*/ 241 w 326"/>
                    <a:gd name="T81" fmla="*/ 368 h 409"/>
                    <a:gd name="T82" fmla="*/ 230 w 326"/>
                    <a:gd name="T83" fmla="*/ 382 h 409"/>
                    <a:gd name="T84" fmla="*/ 216 w 326"/>
                    <a:gd name="T85" fmla="*/ 392 h 409"/>
                    <a:gd name="T86" fmla="*/ 200 w 326"/>
                    <a:gd name="T87" fmla="*/ 402 h 409"/>
                    <a:gd name="T88" fmla="*/ 183 w 326"/>
                    <a:gd name="T89" fmla="*/ 407 h 409"/>
                    <a:gd name="T90" fmla="*/ 165 w 326"/>
                    <a:gd name="T91" fmla="*/ 409 h 409"/>
                    <a:gd name="T92" fmla="*/ 155 w 326"/>
                    <a:gd name="T93" fmla="*/ 409 h 409"/>
                    <a:gd name="T94" fmla="*/ 146 w 326"/>
                    <a:gd name="T95" fmla="*/ 407 h 409"/>
                    <a:gd name="T96" fmla="*/ 138 w 326"/>
                    <a:gd name="T97" fmla="*/ 406 h 409"/>
                    <a:gd name="T98" fmla="*/ 130 w 326"/>
                    <a:gd name="T99" fmla="*/ 402 h 409"/>
                    <a:gd name="T100" fmla="*/ 121 w 326"/>
                    <a:gd name="T101" fmla="*/ 397 h 409"/>
                    <a:gd name="T102" fmla="*/ 113 w 326"/>
                    <a:gd name="T103" fmla="*/ 392 h 409"/>
                    <a:gd name="T104" fmla="*/ 105 w 326"/>
                    <a:gd name="T105" fmla="*/ 387 h 409"/>
                    <a:gd name="T106" fmla="*/ 98 w 326"/>
                    <a:gd name="T107" fmla="*/ 381 h 409"/>
                    <a:gd name="T108" fmla="*/ 86 w 326"/>
                    <a:gd name="T109" fmla="*/ 368 h 409"/>
                    <a:gd name="T110" fmla="*/ 78 w 326"/>
                    <a:gd name="T111" fmla="*/ 351 h 409"/>
                    <a:gd name="T112" fmla="*/ 73 w 326"/>
                    <a:gd name="T113" fmla="*/ 334 h 409"/>
                    <a:gd name="T114" fmla="*/ 72 w 326"/>
                    <a:gd name="T115" fmla="*/ 316 h 4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26" h="409">
                      <a:moveTo>
                        <a:pt x="72" y="316"/>
                      </a:moveTo>
                      <a:lnTo>
                        <a:pt x="67" y="115"/>
                      </a:lnTo>
                      <a:lnTo>
                        <a:pt x="50" y="115"/>
                      </a:lnTo>
                      <a:lnTo>
                        <a:pt x="43" y="115"/>
                      </a:lnTo>
                      <a:lnTo>
                        <a:pt x="37" y="115"/>
                      </a:lnTo>
                      <a:lnTo>
                        <a:pt x="30" y="113"/>
                      </a:lnTo>
                      <a:lnTo>
                        <a:pt x="23" y="113"/>
                      </a:lnTo>
                      <a:lnTo>
                        <a:pt x="17" y="111"/>
                      </a:lnTo>
                      <a:lnTo>
                        <a:pt x="10" y="110"/>
                      </a:lnTo>
                      <a:lnTo>
                        <a:pt x="5" y="108"/>
                      </a:lnTo>
                      <a:lnTo>
                        <a:pt x="0" y="106"/>
                      </a:lnTo>
                      <a:lnTo>
                        <a:pt x="5" y="101"/>
                      </a:lnTo>
                      <a:lnTo>
                        <a:pt x="12" y="93"/>
                      </a:lnTo>
                      <a:lnTo>
                        <a:pt x="25" y="86"/>
                      </a:lnTo>
                      <a:lnTo>
                        <a:pt x="42" y="80"/>
                      </a:lnTo>
                      <a:lnTo>
                        <a:pt x="55" y="76"/>
                      </a:lnTo>
                      <a:lnTo>
                        <a:pt x="67" y="70"/>
                      </a:lnTo>
                      <a:lnTo>
                        <a:pt x="75" y="63"/>
                      </a:lnTo>
                      <a:lnTo>
                        <a:pt x="83" y="55"/>
                      </a:lnTo>
                      <a:lnTo>
                        <a:pt x="88" y="46"/>
                      </a:lnTo>
                      <a:lnTo>
                        <a:pt x="95" y="38"/>
                      </a:lnTo>
                      <a:lnTo>
                        <a:pt x="98" y="30"/>
                      </a:lnTo>
                      <a:lnTo>
                        <a:pt x="101" y="21"/>
                      </a:lnTo>
                      <a:lnTo>
                        <a:pt x="105" y="15"/>
                      </a:lnTo>
                      <a:lnTo>
                        <a:pt x="108" y="8"/>
                      </a:lnTo>
                      <a:lnTo>
                        <a:pt x="111" y="3"/>
                      </a:lnTo>
                      <a:lnTo>
                        <a:pt x="115" y="0"/>
                      </a:lnTo>
                      <a:lnTo>
                        <a:pt x="121" y="0"/>
                      </a:lnTo>
                      <a:lnTo>
                        <a:pt x="133" y="1"/>
                      </a:lnTo>
                      <a:lnTo>
                        <a:pt x="146" y="5"/>
                      </a:lnTo>
                      <a:lnTo>
                        <a:pt x="163" y="10"/>
                      </a:lnTo>
                      <a:lnTo>
                        <a:pt x="183" y="15"/>
                      </a:lnTo>
                      <a:lnTo>
                        <a:pt x="203" y="23"/>
                      </a:lnTo>
                      <a:lnTo>
                        <a:pt x="225" y="31"/>
                      </a:lnTo>
                      <a:lnTo>
                        <a:pt x="246" y="40"/>
                      </a:lnTo>
                      <a:lnTo>
                        <a:pt x="326" y="298"/>
                      </a:lnTo>
                      <a:lnTo>
                        <a:pt x="256" y="298"/>
                      </a:lnTo>
                      <a:lnTo>
                        <a:pt x="256" y="316"/>
                      </a:lnTo>
                      <a:lnTo>
                        <a:pt x="255" y="334"/>
                      </a:lnTo>
                      <a:lnTo>
                        <a:pt x="250" y="353"/>
                      </a:lnTo>
                      <a:lnTo>
                        <a:pt x="241" y="368"/>
                      </a:lnTo>
                      <a:lnTo>
                        <a:pt x="230" y="382"/>
                      </a:lnTo>
                      <a:lnTo>
                        <a:pt x="216" y="392"/>
                      </a:lnTo>
                      <a:lnTo>
                        <a:pt x="200" y="402"/>
                      </a:lnTo>
                      <a:lnTo>
                        <a:pt x="183" y="407"/>
                      </a:lnTo>
                      <a:lnTo>
                        <a:pt x="165" y="409"/>
                      </a:lnTo>
                      <a:lnTo>
                        <a:pt x="155" y="409"/>
                      </a:lnTo>
                      <a:lnTo>
                        <a:pt x="146" y="407"/>
                      </a:lnTo>
                      <a:lnTo>
                        <a:pt x="138" y="406"/>
                      </a:lnTo>
                      <a:lnTo>
                        <a:pt x="130" y="402"/>
                      </a:lnTo>
                      <a:lnTo>
                        <a:pt x="121" y="397"/>
                      </a:lnTo>
                      <a:lnTo>
                        <a:pt x="113" y="392"/>
                      </a:lnTo>
                      <a:lnTo>
                        <a:pt x="105" y="387"/>
                      </a:lnTo>
                      <a:lnTo>
                        <a:pt x="98" y="381"/>
                      </a:lnTo>
                      <a:lnTo>
                        <a:pt x="86" y="368"/>
                      </a:lnTo>
                      <a:lnTo>
                        <a:pt x="78" y="351"/>
                      </a:lnTo>
                      <a:lnTo>
                        <a:pt x="73" y="334"/>
                      </a:lnTo>
                      <a:lnTo>
                        <a:pt x="72" y="316"/>
                      </a:lnTo>
                      <a:close/>
                    </a:path>
                  </a:pathLst>
                </a:custGeom>
                <a:solidFill>
                  <a:srgbClr val="CC54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8" name="Freeform 268"/>
                <p:cNvSpPr>
                  <a:spLocks/>
                </p:cNvSpPr>
                <p:nvPr/>
              </p:nvSpPr>
              <p:spPr bwMode="auto">
                <a:xfrm>
                  <a:off x="1577" y="1801"/>
                  <a:ext cx="321" cy="405"/>
                </a:xfrm>
                <a:custGeom>
                  <a:avLst/>
                  <a:gdLst>
                    <a:gd name="T0" fmla="*/ 70 w 321"/>
                    <a:gd name="T1" fmla="*/ 313 h 405"/>
                    <a:gd name="T2" fmla="*/ 65 w 321"/>
                    <a:gd name="T3" fmla="*/ 112 h 405"/>
                    <a:gd name="T4" fmla="*/ 49 w 321"/>
                    <a:gd name="T5" fmla="*/ 112 h 405"/>
                    <a:gd name="T6" fmla="*/ 37 w 321"/>
                    <a:gd name="T7" fmla="*/ 112 h 405"/>
                    <a:gd name="T8" fmla="*/ 22 w 321"/>
                    <a:gd name="T9" fmla="*/ 110 h 405"/>
                    <a:gd name="T10" fmla="*/ 10 w 321"/>
                    <a:gd name="T11" fmla="*/ 109 h 405"/>
                    <a:gd name="T12" fmla="*/ 0 w 321"/>
                    <a:gd name="T13" fmla="*/ 105 h 405"/>
                    <a:gd name="T14" fmla="*/ 4 w 321"/>
                    <a:gd name="T15" fmla="*/ 100 h 405"/>
                    <a:gd name="T16" fmla="*/ 12 w 321"/>
                    <a:gd name="T17" fmla="*/ 92 h 405"/>
                    <a:gd name="T18" fmla="*/ 24 w 321"/>
                    <a:gd name="T19" fmla="*/ 85 h 405"/>
                    <a:gd name="T20" fmla="*/ 40 w 321"/>
                    <a:gd name="T21" fmla="*/ 80 h 405"/>
                    <a:gd name="T22" fmla="*/ 54 w 321"/>
                    <a:gd name="T23" fmla="*/ 75 h 405"/>
                    <a:gd name="T24" fmla="*/ 64 w 321"/>
                    <a:gd name="T25" fmla="*/ 70 h 405"/>
                    <a:gd name="T26" fmla="*/ 74 w 321"/>
                    <a:gd name="T27" fmla="*/ 64 h 405"/>
                    <a:gd name="T28" fmla="*/ 80 w 321"/>
                    <a:gd name="T29" fmla="*/ 55 h 405"/>
                    <a:gd name="T30" fmla="*/ 87 w 321"/>
                    <a:gd name="T31" fmla="*/ 47 h 405"/>
                    <a:gd name="T32" fmla="*/ 92 w 321"/>
                    <a:gd name="T33" fmla="*/ 39 h 405"/>
                    <a:gd name="T34" fmla="*/ 95 w 321"/>
                    <a:gd name="T35" fmla="*/ 30 h 405"/>
                    <a:gd name="T36" fmla="*/ 98 w 321"/>
                    <a:gd name="T37" fmla="*/ 22 h 405"/>
                    <a:gd name="T38" fmla="*/ 102 w 321"/>
                    <a:gd name="T39" fmla="*/ 15 h 405"/>
                    <a:gd name="T40" fmla="*/ 105 w 321"/>
                    <a:gd name="T41" fmla="*/ 10 h 405"/>
                    <a:gd name="T42" fmla="*/ 108 w 321"/>
                    <a:gd name="T43" fmla="*/ 5 h 405"/>
                    <a:gd name="T44" fmla="*/ 112 w 321"/>
                    <a:gd name="T45" fmla="*/ 0 h 405"/>
                    <a:gd name="T46" fmla="*/ 118 w 321"/>
                    <a:gd name="T47" fmla="*/ 0 h 405"/>
                    <a:gd name="T48" fmla="*/ 130 w 321"/>
                    <a:gd name="T49" fmla="*/ 2 h 405"/>
                    <a:gd name="T50" fmla="*/ 143 w 321"/>
                    <a:gd name="T51" fmla="*/ 5 h 405"/>
                    <a:gd name="T52" fmla="*/ 160 w 321"/>
                    <a:gd name="T53" fmla="*/ 10 h 405"/>
                    <a:gd name="T54" fmla="*/ 178 w 321"/>
                    <a:gd name="T55" fmla="*/ 15 h 405"/>
                    <a:gd name="T56" fmla="*/ 198 w 321"/>
                    <a:gd name="T57" fmla="*/ 24 h 405"/>
                    <a:gd name="T58" fmla="*/ 220 w 321"/>
                    <a:gd name="T59" fmla="*/ 32 h 405"/>
                    <a:gd name="T60" fmla="*/ 242 w 321"/>
                    <a:gd name="T61" fmla="*/ 40 h 405"/>
                    <a:gd name="T62" fmla="*/ 321 w 321"/>
                    <a:gd name="T63" fmla="*/ 295 h 405"/>
                    <a:gd name="T64" fmla="*/ 253 w 321"/>
                    <a:gd name="T65" fmla="*/ 295 h 405"/>
                    <a:gd name="T66" fmla="*/ 253 w 321"/>
                    <a:gd name="T67" fmla="*/ 313 h 405"/>
                    <a:gd name="T68" fmla="*/ 252 w 321"/>
                    <a:gd name="T69" fmla="*/ 332 h 405"/>
                    <a:gd name="T70" fmla="*/ 247 w 321"/>
                    <a:gd name="T71" fmla="*/ 348 h 405"/>
                    <a:gd name="T72" fmla="*/ 238 w 321"/>
                    <a:gd name="T73" fmla="*/ 365 h 405"/>
                    <a:gd name="T74" fmla="*/ 227 w 321"/>
                    <a:gd name="T75" fmla="*/ 378 h 405"/>
                    <a:gd name="T76" fmla="*/ 213 w 321"/>
                    <a:gd name="T77" fmla="*/ 390 h 405"/>
                    <a:gd name="T78" fmla="*/ 197 w 321"/>
                    <a:gd name="T79" fmla="*/ 398 h 405"/>
                    <a:gd name="T80" fmla="*/ 180 w 321"/>
                    <a:gd name="T81" fmla="*/ 403 h 405"/>
                    <a:gd name="T82" fmla="*/ 162 w 321"/>
                    <a:gd name="T83" fmla="*/ 405 h 405"/>
                    <a:gd name="T84" fmla="*/ 152 w 321"/>
                    <a:gd name="T85" fmla="*/ 405 h 405"/>
                    <a:gd name="T86" fmla="*/ 143 w 321"/>
                    <a:gd name="T87" fmla="*/ 403 h 405"/>
                    <a:gd name="T88" fmla="*/ 135 w 321"/>
                    <a:gd name="T89" fmla="*/ 401 h 405"/>
                    <a:gd name="T90" fmla="*/ 127 w 321"/>
                    <a:gd name="T91" fmla="*/ 398 h 405"/>
                    <a:gd name="T92" fmla="*/ 118 w 321"/>
                    <a:gd name="T93" fmla="*/ 393 h 405"/>
                    <a:gd name="T94" fmla="*/ 110 w 321"/>
                    <a:gd name="T95" fmla="*/ 388 h 405"/>
                    <a:gd name="T96" fmla="*/ 103 w 321"/>
                    <a:gd name="T97" fmla="*/ 383 h 405"/>
                    <a:gd name="T98" fmla="*/ 97 w 321"/>
                    <a:gd name="T99" fmla="*/ 376 h 405"/>
                    <a:gd name="T100" fmla="*/ 85 w 321"/>
                    <a:gd name="T101" fmla="*/ 363 h 405"/>
                    <a:gd name="T102" fmla="*/ 77 w 321"/>
                    <a:gd name="T103" fmla="*/ 347 h 405"/>
                    <a:gd name="T104" fmla="*/ 72 w 321"/>
                    <a:gd name="T105" fmla="*/ 330 h 405"/>
                    <a:gd name="T106" fmla="*/ 70 w 321"/>
                    <a:gd name="T107" fmla="*/ 313 h 4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1" h="405">
                      <a:moveTo>
                        <a:pt x="70" y="313"/>
                      </a:moveTo>
                      <a:lnTo>
                        <a:pt x="65" y="112"/>
                      </a:lnTo>
                      <a:lnTo>
                        <a:pt x="49" y="112"/>
                      </a:lnTo>
                      <a:lnTo>
                        <a:pt x="37" y="112"/>
                      </a:lnTo>
                      <a:lnTo>
                        <a:pt x="22" y="110"/>
                      </a:lnTo>
                      <a:lnTo>
                        <a:pt x="10" y="109"/>
                      </a:lnTo>
                      <a:lnTo>
                        <a:pt x="0" y="105"/>
                      </a:lnTo>
                      <a:lnTo>
                        <a:pt x="4" y="100"/>
                      </a:lnTo>
                      <a:lnTo>
                        <a:pt x="12" y="92"/>
                      </a:lnTo>
                      <a:lnTo>
                        <a:pt x="24" y="85"/>
                      </a:lnTo>
                      <a:lnTo>
                        <a:pt x="40" y="80"/>
                      </a:lnTo>
                      <a:lnTo>
                        <a:pt x="54" y="75"/>
                      </a:lnTo>
                      <a:lnTo>
                        <a:pt x="64" y="70"/>
                      </a:lnTo>
                      <a:lnTo>
                        <a:pt x="74" y="64"/>
                      </a:lnTo>
                      <a:lnTo>
                        <a:pt x="80" y="55"/>
                      </a:lnTo>
                      <a:lnTo>
                        <a:pt x="87" y="47"/>
                      </a:lnTo>
                      <a:lnTo>
                        <a:pt x="92" y="39"/>
                      </a:lnTo>
                      <a:lnTo>
                        <a:pt x="95" y="30"/>
                      </a:lnTo>
                      <a:lnTo>
                        <a:pt x="98" y="22"/>
                      </a:lnTo>
                      <a:lnTo>
                        <a:pt x="102" y="15"/>
                      </a:lnTo>
                      <a:lnTo>
                        <a:pt x="105" y="10"/>
                      </a:lnTo>
                      <a:lnTo>
                        <a:pt x="108" y="5"/>
                      </a:lnTo>
                      <a:lnTo>
                        <a:pt x="112" y="0"/>
                      </a:lnTo>
                      <a:lnTo>
                        <a:pt x="118" y="0"/>
                      </a:lnTo>
                      <a:lnTo>
                        <a:pt x="130" y="2"/>
                      </a:lnTo>
                      <a:lnTo>
                        <a:pt x="143" y="5"/>
                      </a:lnTo>
                      <a:lnTo>
                        <a:pt x="160" y="10"/>
                      </a:lnTo>
                      <a:lnTo>
                        <a:pt x="178" y="15"/>
                      </a:lnTo>
                      <a:lnTo>
                        <a:pt x="198" y="24"/>
                      </a:lnTo>
                      <a:lnTo>
                        <a:pt x="220" y="32"/>
                      </a:lnTo>
                      <a:lnTo>
                        <a:pt x="242" y="40"/>
                      </a:lnTo>
                      <a:lnTo>
                        <a:pt x="321" y="295"/>
                      </a:lnTo>
                      <a:lnTo>
                        <a:pt x="253" y="295"/>
                      </a:lnTo>
                      <a:lnTo>
                        <a:pt x="253" y="313"/>
                      </a:lnTo>
                      <a:lnTo>
                        <a:pt x="252" y="332"/>
                      </a:lnTo>
                      <a:lnTo>
                        <a:pt x="247" y="348"/>
                      </a:lnTo>
                      <a:lnTo>
                        <a:pt x="238" y="365"/>
                      </a:lnTo>
                      <a:lnTo>
                        <a:pt x="227" y="378"/>
                      </a:lnTo>
                      <a:lnTo>
                        <a:pt x="213" y="390"/>
                      </a:lnTo>
                      <a:lnTo>
                        <a:pt x="197" y="398"/>
                      </a:lnTo>
                      <a:lnTo>
                        <a:pt x="180" y="403"/>
                      </a:lnTo>
                      <a:lnTo>
                        <a:pt x="162" y="405"/>
                      </a:lnTo>
                      <a:lnTo>
                        <a:pt x="152" y="405"/>
                      </a:lnTo>
                      <a:lnTo>
                        <a:pt x="143" y="403"/>
                      </a:lnTo>
                      <a:lnTo>
                        <a:pt x="135" y="401"/>
                      </a:lnTo>
                      <a:lnTo>
                        <a:pt x="127" y="398"/>
                      </a:lnTo>
                      <a:lnTo>
                        <a:pt x="118" y="393"/>
                      </a:lnTo>
                      <a:lnTo>
                        <a:pt x="110" y="388"/>
                      </a:lnTo>
                      <a:lnTo>
                        <a:pt x="103" y="383"/>
                      </a:lnTo>
                      <a:lnTo>
                        <a:pt x="97" y="376"/>
                      </a:lnTo>
                      <a:lnTo>
                        <a:pt x="85" y="363"/>
                      </a:lnTo>
                      <a:lnTo>
                        <a:pt x="77" y="347"/>
                      </a:lnTo>
                      <a:lnTo>
                        <a:pt x="72" y="330"/>
                      </a:lnTo>
                      <a:lnTo>
                        <a:pt x="70" y="313"/>
                      </a:lnTo>
                      <a:close/>
                    </a:path>
                  </a:pathLst>
                </a:custGeom>
                <a:solidFill>
                  <a:srgbClr val="D160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09" name="Freeform 269"/>
                <p:cNvSpPr>
                  <a:spLocks/>
                </p:cNvSpPr>
                <p:nvPr/>
              </p:nvSpPr>
              <p:spPr bwMode="auto">
                <a:xfrm>
                  <a:off x="1581" y="1803"/>
                  <a:ext cx="314" cy="399"/>
                </a:xfrm>
                <a:custGeom>
                  <a:avLst/>
                  <a:gdLst>
                    <a:gd name="T0" fmla="*/ 66 w 314"/>
                    <a:gd name="T1" fmla="*/ 308 h 399"/>
                    <a:gd name="T2" fmla="*/ 61 w 314"/>
                    <a:gd name="T3" fmla="*/ 110 h 399"/>
                    <a:gd name="T4" fmla="*/ 46 w 314"/>
                    <a:gd name="T5" fmla="*/ 110 h 399"/>
                    <a:gd name="T6" fmla="*/ 35 w 314"/>
                    <a:gd name="T7" fmla="*/ 110 h 399"/>
                    <a:gd name="T8" fmla="*/ 21 w 314"/>
                    <a:gd name="T9" fmla="*/ 108 h 399"/>
                    <a:gd name="T10" fmla="*/ 10 w 314"/>
                    <a:gd name="T11" fmla="*/ 105 h 399"/>
                    <a:gd name="T12" fmla="*/ 0 w 314"/>
                    <a:gd name="T13" fmla="*/ 102 h 399"/>
                    <a:gd name="T14" fmla="*/ 3 w 314"/>
                    <a:gd name="T15" fmla="*/ 97 h 399"/>
                    <a:gd name="T16" fmla="*/ 10 w 314"/>
                    <a:gd name="T17" fmla="*/ 90 h 399"/>
                    <a:gd name="T18" fmla="*/ 21 w 314"/>
                    <a:gd name="T19" fmla="*/ 85 h 399"/>
                    <a:gd name="T20" fmla="*/ 38 w 314"/>
                    <a:gd name="T21" fmla="*/ 80 h 399"/>
                    <a:gd name="T22" fmla="*/ 51 w 314"/>
                    <a:gd name="T23" fmla="*/ 75 h 399"/>
                    <a:gd name="T24" fmla="*/ 61 w 314"/>
                    <a:gd name="T25" fmla="*/ 70 h 399"/>
                    <a:gd name="T26" fmla="*/ 71 w 314"/>
                    <a:gd name="T27" fmla="*/ 62 h 399"/>
                    <a:gd name="T28" fmla="*/ 78 w 314"/>
                    <a:gd name="T29" fmla="*/ 55 h 399"/>
                    <a:gd name="T30" fmla="*/ 84 w 314"/>
                    <a:gd name="T31" fmla="*/ 47 h 399"/>
                    <a:gd name="T32" fmla="*/ 89 w 314"/>
                    <a:gd name="T33" fmla="*/ 38 h 399"/>
                    <a:gd name="T34" fmla="*/ 93 w 314"/>
                    <a:gd name="T35" fmla="*/ 30 h 399"/>
                    <a:gd name="T36" fmla="*/ 96 w 314"/>
                    <a:gd name="T37" fmla="*/ 22 h 399"/>
                    <a:gd name="T38" fmla="*/ 99 w 314"/>
                    <a:gd name="T39" fmla="*/ 15 h 399"/>
                    <a:gd name="T40" fmla="*/ 101 w 314"/>
                    <a:gd name="T41" fmla="*/ 10 h 399"/>
                    <a:gd name="T42" fmla="*/ 104 w 314"/>
                    <a:gd name="T43" fmla="*/ 5 h 399"/>
                    <a:gd name="T44" fmla="*/ 108 w 314"/>
                    <a:gd name="T45" fmla="*/ 0 h 399"/>
                    <a:gd name="T46" fmla="*/ 114 w 314"/>
                    <a:gd name="T47" fmla="*/ 0 h 399"/>
                    <a:gd name="T48" fmla="*/ 126 w 314"/>
                    <a:gd name="T49" fmla="*/ 2 h 399"/>
                    <a:gd name="T50" fmla="*/ 139 w 314"/>
                    <a:gd name="T51" fmla="*/ 5 h 399"/>
                    <a:gd name="T52" fmla="*/ 156 w 314"/>
                    <a:gd name="T53" fmla="*/ 10 h 399"/>
                    <a:gd name="T54" fmla="*/ 174 w 314"/>
                    <a:gd name="T55" fmla="*/ 15 h 399"/>
                    <a:gd name="T56" fmla="*/ 194 w 314"/>
                    <a:gd name="T57" fmla="*/ 23 h 399"/>
                    <a:gd name="T58" fmla="*/ 214 w 314"/>
                    <a:gd name="T59" fmla="*/ 32 h 399"/>
                    <a:gd name="T60" fmla="*/ 236 w 314"/>
                    <a:gd name="T61" fmla="*/ 40 h 399"/>
                    <a:gd name="T62" fmla="*/ 314 w 314"/>
                    <a:gd name="T63" fmla="*/ 291 h 399"/>
                    <a:gd name="T64" fmla="*/ 248 w 314"/>
                    <a:gd name="T65" fmla="*/ 291 h 399"/>
                    <a:gd name="T66" fmla="*/ 248 w 314"/>
                    <a:gd name="T67" fmla="*/ 308 h 399"/>
                    <a:gd name="T68" fmla="*/ 246 w 314"/>
                    <a:gd name="T69" fmla="*/ 326 h 399"/>
                    <a:gd name="T70" fmla="*/ 241 w 314"/>
                    <a:gd name="T71" fmla="*/ 343 h 399"/>
                    <a:gd name="T72" fmla="*/ 233 w 314"/>
                    <a:gd name="T73" fmla="*/ 360 h 399"/>
                    <a:gd name="T74" fmla="*/ 221 w 314"/>
                    <a:gd name="T75" fmla="*/ 373 h 399"/>
                    <a:gd name="T76" fmla="*/ 208 w 314"/>
                    <a:gd name="T77" fmla="*/ 384 h 399"/>
                    <a:gd name="T78" fmla="*/ 191 w 314"/>
                    <a:gd name="T79" fmla="*/ 393 h 399"/>
                    <a:gd name="T80" fmla="*/ 174 w 314"/>
                    <a:gd name="T81" fmla="*/ 398 h 399"/>
                    <a:gd name="T82" fmla="*/ 156 w 314"/>
                    <a:gd name="T83" fmla="*/ 399 h 399"/>
                    <a:gd name="T84" fmla="*/ 148 w 314"/>
                    <a:gd name="T85" fmla="*/ 399 h 399"/>
                    <a:gd name="T86" fmla="*/ 139 w 314"/>
                    <a:gd name="T87" fmla="*/ 398 h 399"/>
                    <a:gd name="T88" fmla="*/ 129 w 314"/>
                    <a:gd name="T89" fmla="*/ 396 h 399"/>
                    <a:gd name="T90" fmla="*/ 123 w 314"/>
                    <a:gd name="T91" fmla="*/ 393 h 399"/>
                    <a:gd name="T92" fmla="*/ 114 w 314"/>
                    <a:gd name="T93" fmla="*/ 388 h 399"/>
                    <a:gd name="T94" fmla="*/ 106 w 314"/>
                    <a:gd name="T95" fmla="*/ 384 h 399"/>
                    <a:gd name="T96" fmla="*/ 99 w 314"/>
                    <a:gd name="T97" fmla="*/ 379 h 399"/>
                    <a:gd name="T98" fmla="*/ 93 w 314"/>
                    <a:gd name="T99" fmla="*/ 373 h 399"/>
                    <a:gd name="T100" fmla="*/ 81 w 314"/>
                    <a:gd name="T101" fmla="*/ 358 h 399"/>
                    <a:gd name="T102" fmla="*/ 73 w 314"/>
                    <a:gd name="T103" fmla="*/ 343 h 399"/>
                    <a:gd name="T104" fmla="*/ 68 w 314"/>
                    <a:gd name="T105" fmla="*/ 326 h 399"/>
                    <a:gd name="T106" fmla="*/ 66 w 314"/>
                    <a:gd name="T107" fmla="*/ 308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14" h="399">
                      <a:moveTo>
                        <a:pt x="66" y="308"/>
                      </a:moveTo>
                      <a:lnTo>
                        <a:pt x="61" y="110"/>
                      </a:lnTo>
                      <a:lnTo>
                        <a:pt x="46" y="110"/>
                      </a:lnTo>
                      <a:lnTo>
                        <a:pt x="35" y="110"/>
                      </a:lnTo>
                      <a:lnTo>
                        <a:pt x="21" y="108"/>
                      </a:lnTo>
                      <a:lnTo>
                        <a:pt x="10" y="105"/>
                      </a:lnTo>
                      <a:lnTo>
                        <a:pt x="0" y="102"/>
                      </a:lnTo>
                      <a:lnTo>
                        <a:pt x="3" y="97"/>
                      </a:lnTo>
                      <a:lnTo>
                        <a:pt x="10" y="90"/>
                      </a:lnTo>
                      <a:lnTo>
                        <a:pt x="21" y="85"/>
                      </a:lnTo>
                      <a:lnTo>
                        <a:pt x="38" y="80"/>
                      </a:lnTo>
                      <a:lnTo>
                        <a:pt x="51" y="75"/>
                      </a:lnTo>
                      <a:lnTo>
                        <a:pt x="61" y="70"/>
                      </a:lnTo>
                      <a:lnTo>
                        <a:pt x="71" y="62"/>
                      </a:lnTo>
                      <a:lnTo>
                        <a:pt x="78" y="55"/>
                      </a:lnTo>
                      <a:lnTo>
                        <a:pt x="84" y="47"/>
                      </a:lnTo>
                      <a:lnTo>
                        <a:pt x="89" y="38"/>
                      </a:lnTo>
                      <a:lnTo>
                        <a:pt x="93" y="30"/>
                      </a:lnTo>
                      <a:lnTo>
                        <a:pt x="96" y="22"/>
                      </a:lnTo>
                      <a:lnTo>
                        <a:pt x="99" y="15"/>
                      </a:lnTo>
                      <a:lnTo>
                        <a:pt x="101" y="10"/>
                      </a:lnTo>
                      <a:lnTo>
                        <a:pt x="104" y="5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6" y="2"/>
                      </a:lnTo>
                      <a:lnTo>
                        <a:pt x="139" y="5"/>
                      </a:lnTo>
                      <a:lnTo>
                        <a:pt x="156" y="10"/>
                      </a:lnTo>
                      <a:lnTo>
                        <a:pt x="174" y="15"/>
                      </a:lnTo>
                      <a:lnTo>
                        <a:pt x="194" y="23"/>
                      </a:lnTo>
                      <a:lnTo>
                        <a:pt x="214" y="32"/>
                      </a:lnTo>
                      <a:lnTo>
                        <a:pt x="236" y="40"/>
                      </a:lnTo>
                      <a:lnTo>
                        <a:pt x="314" y="291"/>
                      </a:lnTo>
                      <a:lnTo>
                        <a:pt x="248" y="291"/>
                      </a:lnTo>
                      <a:lnTo>
                        <a:pt x="248" y="308"/>
                      </a:lnTo>
                      <a:lnTo>
                        <a:pt x="246" y="326"/>
                      </a:lnTo>
                      <a:lnTo>
                        <a:pt x="241" y="343"/>
                      </a:lnTo>
                      <a:lnTo>
                        <a:pt x="233" y="360"/>
                      </a:lnTo>
                      <a:lnTo>
                        <a:pt x="221" y="373"/>
                      </a:lnTo>
                      <a:lnTo>
                        <a:pt x="208" y="384"/>
                      </a:lnTo>
                      <a:lnTo>
                        <a:pt x="191" y="393"/>
                      </a:lnTo>
                      <a:lnTo>
                        <a:pt x="174" y="398"/>
                      </a:lnTo>
                      <a:lnTo>
                        <a:pt x="156" y="399"/>
                      </a:lnTo>
                      <a:lnTo>
                        <a:pt x="148" y="399"/>
                      </a:lnTo>
                      <a:lnTo>
                        <a:pt x="139" y="398"/>
                      </a:lnTo>
                      <a:lnTo>
                        <a:pt x="129" y="396"/>
                      </a:lnTo>
                      <a:lnTo>
                        <a:pt x="123" y="393"/>
                      </a:lnTo>
                      <a:lnTo>
                        <a:pt x="114" y="388"/>
                      </a:lnTo>
                      <a:lnTo>
                        <a:pt x="106" y="384"/>
                      </a:lnTo>
                      <a:lnTo>
                        <a:pt x="99" y="379"/>
                      </a:lnTo>
                      <a:lnTo>
                        <a:pt x="93" y="373"/>
                      </a:lnTo>
                      <a:lnTo>
                        <a:pt x="81" y="358"/>
                      </a:lnTo>
                      <a:lnTo>
                        <a:pt x="73" y="343"/>
                      </a:lnTo>
                      <a:lnTo>
                        <a:pt x="68" y="326"/>
                      </a:lnTo>
                      <a:lnTo>
                        <a:pt x="66" y="308"/>
                      </a:lnTo>
                      <a:close/>
                    </a:path>
                  </a:pathLst>
                </a:custGeom>
                <a:solidFill>
                  <a:srgbClr val="D66B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0" name="Freeform 270"/>
                <p:cNvSpPr>
                  <a:spLocks/>
                </p:cNvSpPr>
                <p:nvPr/>
              </p:nvSpPr>
              <p:spPr bwMode="auto">
                <a:xfrm>
                  <a:off x="1584" y="1805"/>
                  <a:ext cx="309" cy="394"/>
                </a:xfrm>
                <a:custGeom>
                  <a:avLst/>
                  <a:gdLst>
                    <a:gd name="T0" fmla="*/ 65 w 309"/>
                    <a:gd name="T1" fmla="*/ 304 h 394"/>
                    <a:gd name="T2" fmla="*/ 60 w 309"/>
                    <a:gd name="T3" fmla="*/ 106 h 394"/>
                    <a:gd name="T4" fmla="*/ 45 w 309"/>
                    <a:gd name="T5" fmla="*/ 106 h 394"/>
                    <a:gd name="T6" fmla="*/ 33 w 309"/>
                    <a:gd name="T7" fmla="*/ 106 h 394"/>
                    <a:gd name="T8" fmla="*/ 20 w 309"/>
                    <a:gd name="T9" fmla="*/ 105 h 394"/>
                    <a:gd name="T10" fmla="*/ 8 w 309"/>
                    <a:gd name="T11" fmla="*/ 103 h 394"/>
                    <a:gd name="T12" fmla="*/ 0 w 309"/>
                    <a:gd name="T13" fmla="*/ 100 h 394"/>
                    <a:gd name="T14" fmla="*/ 3 w 309"/>
                    <a:gd name="T15" fmla="*/ 95 h 394"/>
                    <a:gd name="T16" fmla="*/ 10 w 309"/>
                    <a:gd name="T17" fmla="*/ 88 h 394"/>
                    <a:gd name="T18" fmla="*/ 20 w 309"/>
                    <a:gd name="T19" fmla="*/ 83 h 394"/>
                    <a:gd name="T20" fmla="*/ 37 w 309"/>
                    <a:gd name="T21" fmla="*/ 78 h 394"/>
                    <a:gd name="T22" fmla="*/ 50 w 309"/>
                    <a:gd name="T23" fmla="*/ 75 h 394"/>
                    <a:gd name="T24" fmla="*/ 60 w 309"/>
                    <a:gd name="T25" fmla="*/ 68 h 394"/>
                    <a:gd name="T26" fmla="*/ 68 w 309"/>
                    <a:gd name="T27" fmla="*/ 61 h 394"/>
                    <a:gd name="T28" fmla="*/ 75 w 309"/>
                    <a:gd name="T29" fmla="*/ 55 h 394"/>
                    <a:gd name="T30" fmla="*/ 81 w 309"/>
                    <a:gd name="T31" fmla="*/ 46 h 394"/>
                    <a:gd name="T32" fmla="*/ 86 w 309"/>
                    <a:gd name="T33" fmla="*/ 38 h 394"/>
                    <a:gd name="T34" fmla="*/ 90 w 309"/>
                    <a:gd name="T35" fmla="*/ 30 h 394"/>
                    <a:gd name="T36" fmla="*/ 93 w 309"/>
                    <a:gd name="T37" fmla="*/ 21 h 394"/>
                    <a:gd name="T38" fmla="*/ 96 w 309"/>
                    <a:gd name="T39" fmla="*/ 15 h 394"/>
                    <a:gd name="T40" fmla="*/ 100 w 309"/>
                    <a:gd name="T41" fmla="*/ 10 h 394"/>
                    <a:gd name="T42" fmla="*/ 101 w 309"/>
                    <a:gd name="T43" fmla="*/ 5 h 394"/>
                    <a:gd name="T44" fmla="*/ 105 w 309"/>
                    <a:gd name="T45" fmla="*/ 0 h 394"/>
                    <a:gd name="T46" fmla="*/ 111 w 309"/>
                    <a:gd name="T47" fmla="*/ 0 h 394"/>
                    <a:gd name="T48" fmla="*/ 123 w 309"/>
                    <a:gd name="T49" fmla="*/ 1 h 394"/>
                    <a:gd name="T50" fmla="*/ 136 w 309"/>
                    <a:gd name="T51" fmla="*/ 5 h 394"/>
                    <a:gd name="T52" fmla="*/ 153 w 309"/>
                    <a:gd name="T53" fmla="*/ 10 h 394"/>
                    <a:gd name="T54" fmla="*/ 171 w 309"/>
                    <a:gd name="T55" fmla="*/ 15 h 394"/>
                    <a:gd name="T56" fmla="*/ 190 w 309"/>
                    <a:gd name="T57" fmla="*/ 23 h 394"/>
                    <a:gd name="T58" fmla="*/ 211 w 309"/>
                    <a:gd name="T59" fmla="*/ 31 h 394"/>
                    <a:gd name="T60" fmla="*/ 231 w 309"/>
                    <a:gd name="T61" fmla="*/ 40 h 394"/>
                    <a:gd name="T62" fmla="*/ 309 w 309"/>
                    <a:gd name="T63" fmla="*/ 288 h 394"/>
                    <a:gd name="T64" fmla="*/ 243 w 309"/>
                    <a:gd name="T65" fmla="*/ 288 h 394"/>
                    <a:gd name="T66" fmla="*/ 243 w 309"/>
                    <a:gd name="T67" fmla="*/ 304 h 394"/>
                    <a:gd name="T68" fmla="*/ 241 w 309"/>
                    <a:gd name="T69" fmla="*/ 323 h 394"/>
                    <a:gd name="T70" fmla="*/ 236 w 309"/>
                    <a:gd name="T71" fmla="*/ 339 h 394"/>
                    <a:gd name="T72" fmla="*/ 228 w 309"/>
                    <a:gd name="T73" fmla="*/ 354 h 394"/>
                    <a:gd name="T74" fmla="*/ 216 w 309"/>
                    <a:gd name="T75" fmla="*/ 367 h 394"/>
                    <a:gd name="T76" fmla="*/ 203 w 309"/>
                    <a:gd name="T77" fmla="*/ 379 h 394"/>
                    <a:gd name="T78" fmla="*/ 188 w 309"/>
                    <a:gd name="T79" fmla="*/ 387 h 394"/>
                    <a:gd name="T80" fmla="*/ 171 w 309"/>
                    <a:gd name="T81" fmla="*/ 392 h 394"/>
                    <a:gd name="T82" fmla="*/ 153 w 309"/>
                    <a:gd name="T83" fmla="*/ 394 h 394"/>
                    <a:gd name="T84" fmla="*/ 145 w 309"/>
                    <a:gd name="T85" fmla="*/ 394 h 394"/>
                    <a:gd name="T86" fmla="*/ 136 w 309"/>
                    <a:gd name="T87" fmla="*/ 392 h 394"/>
                    <a:gd name="T88" fmla="*/ 128 w 309"/>
                    <a:gd name="T89" fmla="*/ 391 h 394"/>
                    <a:gd name="T90" fmla="*/ 120 w 309"/>
                    <a:gd name="T91" fmla="*/ 387 h 394"/>
                    <a:gd name="T92" fmla="*/ 111 w 309"/>
                    <a:gd name="T93" fmla="*/ 382 h 394"/>
                    <a:gd name="T94" fmla="*/ 105 w 309"/>
                    <a:gd name="T95" fmla="*/ 379 h 394"/>
                    <a:gd name="T96" fmla="*/ 96 w 309"/>
                    <a:gd name="T97" fmla="*/ 374 h 394"/>
                    <a:gd name="T98" fmla="*/ 90 w 309"/>
                    <a:gd name="T99" fmla="*/ 367 h 394"/>
                    <a:gd name="T100" fmla="*/ 78 w 309"/>
                    <a:gd name="T101" fmla="*/ 354 h 394"/>
                    <a:gd name="T102" fmla="*/ 71 w 309"/>
                    <a:gd name="T103" fmla="*/ 338 h 394"/>
                    <a:gd name="T104" fmla="*/ 67 w 309"/>
                    <a:gd name="T105" fmla="*/ 321 h 394"/>
                    <a:gd name="T106" fmla="*/ 65 w 309"/>
                    <a:gd name="T107" fmla="*/ 304 h 3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09" h="394">
                      <a:moveTo>
                        <a:pt x="65" y="304"/>
                      </a:moveTo>
                      <a:lnTo>
                        <a:pt x="60" y="106"/>
                      </a:lnTo>
                      <a:lnTo>
                        <a:pt x="45" y="106"/>
                      </a:lnTo>
                      <a:lnTo>
                        <a:pt x="33" y="106"/>
                      </a:lnTo>
                      <a:lnTo>
                        <a:pt x="20" y="105"/>
                      </a:lnTo>
                      <a:lnTo>
                        <a:pt x="8" y="103"/>
                      </a:lnTo>
                      <a:lnTo>
                        <a:pt x="0" y="100"/>
                      </a:lnTo>
                      <a:lnTo>
                        <a:pt x="3" y="95"/>
                      </a:lnTo>
                      <a:lnTo>
                        <a:pt x="10" y="88"/>
                      </a:lnTo>
                      <a:lnTo>
                        <a:pt x="20" y="83"/>
                      </a:lnTo>
                      <a:lnTo>
                        <a:pt x="37" y="78"/>
                      </a:lnTo>
                      <a:lnTo>
                        <a:pt x="50" y="75"/>
                      </a:lnTo>
                      <a:lnTo>
                        <a:pt x="60" y="68"/>
                      </a:lnTo>
                      <a:lnTo>
                        <a:pt x="68" y="61"/>
                      </a:lnTo>
                      <a:lnTo>
                        <a:pt x="75" y="55"/>
                      </a:lnTo>
                      <a:lnTo>
                        <a:pt x="81" y="46"/>
                      </a:lnTo>
                      <a:lnTo>
                        <a:pt x="86" y="38"/>
                      </a:lnTo>
                      <a:lnTo>
                        <a:pt x="90" y="30"/>
                      </a:lnTo>
                      <a:lnTo>
                        <a:pt x="93" y="21"/>
                      </a:lnTo>
                      <a:lnTo>
                        <a:pt x="96" y="15"/>
                      </a:lnTo>
                      <a:lnTo>
                        <a:pt x="100" y="10"/>
                      </a:lnTo>
                      <a:lnTo>
                        <a:pt x="101" y="5"/>
                      </a:lnTo>
                      <a:lnTo>
                        <a:pt x="105" y="0"/>
                      </a:lnTo>
                      <a:lnTo>
                        <a:pt x="111" y="0"/>
                      </a:lnTo>
                      <a:lnTo>
                        <a:pt x="123" y="1"/>
                      </a:lnTo>
                      <a:lnTo>
                        <a:pt x="136" y="5"/>
                      </a:lnTo>
                      <a:lnTo>
                        <a:pt x="153" y="10"/>
                      </a:lnTo>
                      <a:lnTo>
                        <a:pt x="171" y="15"/>
                      </a:lnTo>
                      <a:lnTo>
                        <a:pt x="190" y="23"/>
                      </a:lnTo>
                      <a:lnTo>
                        <a:pt x="211" y="31"/>
                      </a:lnTo>
                      <a:lnTo>
                        <a:pt x="231" y="40"/>
                      </a:lnTo>
                      <a:lnTo>
                        <a:pt x="309" y="288"/>
                      </a:lnTo>
                      <a:lnTo>
                        <a:pt x="243" y="288"/>
                      </a:lnTo>
                      <a:lnTo>
                        <a:pt x="243" y="304"/>
                      </a:lnTo>
                      <a:lnTo>
                        <a:pt x="241" y="323"/>
                      </a:lnTo>
                      <a:lnTo>
                        <a:pt x="236" y="339"/>
                      </a:lnTo>
                      <a:lnTo>
                        <a:pt x="228" y="354"/>
                      </a:lnTo>
                      <a:lnTo>
                        <a:pt x="216" y="367"/>
                      </a:lnTo>
                      <a:lnTo>
                        <a:pt x="203" y="379"/>
                      </a:lnTo>
                      <a:lnTo>
                        <a:pt x="188" y="387"/>
                      </a:lnTo>
                      <a:lnTo>
                        <a:pt x="171" y="392"/>
                      </a:lnTo>
                      <a:lnTo>
                        <a:pt x="153" y="394"/>
                      </a:lnTo>
                      <a:lnTo>
                        <a:pt x="145" y="394"/>
                      </a:lnTo>
                      <a:lnTo>
                        <a:pt x="136" y="392"/>
                      </a:lnTo>
                      <a:lnTo>
                        <a:pt x="128" y="391"/>
                      </a:lnTo>
                      <a:lnTo>
                        <a:pt x="120" y="387"/>
                      </a:lnTo>
                      <a:lnTo>
                        <a:pt x="111" y="382"/>
                      </a:lnTo>
                      <a:lnTo>
                        <a:pt x="105" y="379"/>
                      </a:lnTo>
                      <a:lnTo>
                        <a:pt x="96" y="374"/>
                      </a:lnTo>
                      <a:lnTo>
                        <a:pt x="90" y="367"/>
                      </a:lnTo>
                      <a:lnTo>
                        <a:pt x="78" y="354"/>
                      </a:lnTo>
                      <a:lnTo>
                        <a:pt x="71" y="338"/>
                      </a:lnTo>
                      <a:lnTo>
                        <a:pt x="67" y="321"/>
                      </a:lnTo>
                      <a:lnTo>
                        <a:pt x="65" y="304"/>
                      </a:lnTo>
                      <a:close/>
                    </a:path>
                  </a:pathLst>
                </a:custGeom>
                <a:solidFill>
                  <a:srgbClr val="DD7C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1" name="Freeform 271"/>
                <p:cNvSpPr>
                  <a:spLocks/>
                </p:cNvSpPr>
                <p:nvPr/>
              </p:nvSpPr>
              <p:spPr bwMode="auto">
                <a:xfrm>
                  <a:off x="1587" y="1808"/>
                  <a:ext cx="305" cy="388"/>
                </a:xfrm>
                <a:custGeom>
                  <a:avLst/>
                  <a:gdLst>
                    <a:gd name="T0" fmla="*/ 62 w 305"/>
                    <a:gd name="T1" fmla="*/ 300 h 388"/>
                    <a:gd name="T2" fmla="*/ 57 w 305"/>
                    <a:gd name="T3" fmla="*/ 103 h 388"/>
                    <a:gd name="T4" fmla="*/ 45 w 305"/>
                    <a:gd name="T5" fmla="*/ 102 h 388"/>
                    <a:gd name="T6" fmla="*/ 32 w 305"/>
                    <a:gd name="T7" fmla="*/ 102 h 388"/>
                    <a:gd name="T8" fmla="*/ 20 w 305"/>
                    <a:gd name="T9" fmla="*/ 100 h 388"/>
                    <a:gd name="T10" fmla="*/ 9 w 305"/>
                    <a:gd name="T11" fmla="*/ 98 h 388"/>
                    <a:gd name="T12" fmla="*/ 0 w 305"/>
                    <a:gd name="T13" fmla="*/ 97 h 388"/>
                    <a:gd name="T14" fmla="*/ 4 w 305"/>
                    <a:gd name="T15" fmla="*/ 92 h 388"/>
                    <a:gd name="T16" fmla="*/ 9 w 305"/>
                    <a:gd name="T17" fmla="*/ 87 h 388"/>
                    <a:gd name="T18" fmla="*/ 19 w 305"/>
                    <a:gd name="T19" fmla="*/ 82 h 388"/>
                    <a:gd name="T20" fmla="*/ 35 w 305"/>
                    <a:gd name="T21" fmla="*/ 77 h 388"/>
                    <a:gd name="T22" fmla="*/ 49 w 305"/>
                    <a:gd name="T23" fmla="*/ 72 h 388"/>
                    <a:gd name="T24" fmla="*/ 59 w 305"/>
                    <a:gd name="T25" fmla="*/ 67 h 388"/>
                    <a:gd name="T26" fmla="*/ 67 w 305"/>
                    <a:gd name="T27" fmla="*/ 60 h 388"/>
                    <a:gd name="T28" fmla="*/ 73 w 305"/>
                    <a:gd name="T29" fmla="*/ 52 h 388"/>
                    <a:gd name="T30" fmla="*/ 78 w 305"/>
                    <a:gd name="T31" fmla="*/ 43 h 388"/>
                    <a:gd name="T32" fmla="*/ 83 w 305"/>
                    <a:gd name="T33" fmla="*/ 37 h 388"/>
                    <a:gd name="T34" fmla="*/ 87 w 305"/>
                    <a:gd name="T35" fmla="*/ 28 h 388"/>
                    <a:gd name="T36" fmla="*/ 90 w 305"/>
                    <a:gd name="T37" fmla="*/ 20 h 388"/>
                    <a:gd name="T38" fmla="*/ 93 w 305"/>
                    <a:gd name="T39" fmla="*/ 13 h 388"/>
                    <a:gd name="T40" fmla="*/ 97 w 305"/>
                    <a:gd name="T41" fmla="*/ 8 h 388"/>
                    <a:gd name="T42" fmla="*/ 100 w 305"/>
                    <a:gd name="T43" fmla="*/ 3 h 388"/>
                    <a:gd name="T44" fmla="*/ 103 w 305"/>
                    <a:gd name="T45" fmla="*/ 0 h 388"/>
                    <a:gd name="T46" fmla="*/ 110 w 305"/>
                    <a:gd name="T47" fmla="*/ 0 h 388"/>
                    <a:gd name="T48" fmla="*/ 120 w 305"/>
                    <a:gd name="T49" fmla="*/ 0 h 388"/>
                    <a:gd name="T50" fmla="*/ 135 w 305"/>
                    <a:gd name="T51" fmla="*/ 3 h 388"/>
                    <a:gd name="T52" fmla="*/ 150 w 305"/>
                    <a:gd name="T53" fmla="*/ 8 h 388"/>
                    <a:gd name="T54" fmla="*/ 168 w 305"/>
                    <a:gd name="T55" fmla="*/ 13 h 388"/>
                    <a:gd name="T56" fmla="*/ 187 w 305"/>
                    <a:gd name="T57" fmla="*/ 22 h 388"/>
                    <a:gd name="T58" fmla="*/ 208 w 305"/>
                    <a:gd name="T59" fmla="*/ 30 h 388"/>
                    <a:gd name="T60" fmla="*/ 228 w 305"/>
                    <a:gd name="T61" fmla="*/ 38 h 388"/>
                    <a:gd name="T62" fmla="*/ 305 w 305"/>
                    <a:gd name="T63" fmla="*/ 283 h 388"/>
                    <a:gd name="T64" fmla="*/ 238 w 305"/>
                    <a:gd name="T65" fmla="*/ 283 h 388"/>
                    <a:gd name="T66" fmla="*/ 238 w 305"/>
                    <a:gd name="T67" fmla="*/ 300 h 388"/>
                    <a:gd name="T68" fmla="*/ 237 w 305"/>
                    <a:gd name="T69" fmla="*/ 318 h 388"/>
                    <a:gd name="T70" fmla="*/ 232 w 305"/>
                    <a:gd name="T71" fmla="*/ 335 h 388"/>
                    <a:gd name="T72" fmla="*/ 223 w 305"/>
                    <a:gd name="T73" fmla="*/ 350 h 388"/>
                    <a:gd name="T74" fmla="*/ 212 w 305"/>
                    <a:gd name="T75" fmla="*/ 361 h 388"/>
                    <a:gd name="T76" fmla="*/ 200 w 305"/>
                    <a:gd name="T77" fmla="*/ 373 h 388"/>
                    <a:gd name="T78" fmla="*/ 185 w 305"/>
                    <a:gd name="T79" fmla="*/ 381 h 388"/>
                    <a:gd name="T80" fmla="*/ 168 w 305"/>
                    <a:gd name="T81" fmla="*/ 386 h 388"/>
                    <a:gd name="T82" fmla="*/ 150 w 305"/>
                    <a:gd name="T83" fmla="*/ 388 h 388"/>
                    <a:gd name="T84" fmla="*/ 142 w 305"/>
                    <a:gd name="T85" fmla="*/ 388 h 388"/>
                    <a:gd name="T86" fmla="*/ 133 w 305"/>
                    <a:gd name="T87" fmla="*/ 386 h 388"/>
                    <a:gd name="T88" fmla="*/ 125 w 305"/>
                    <a:gd name="T89" fmla="*/ 384 h 388"/>
                    <a:gd name="T90" fmla="*/ 117 w 305"/>
                    <a:gd name="T91" fmla="*/ 381 h 388"/>
                    <a:gd name="T92" fmla="*/ 108 w 305"/>
                    <a:gd name="T93" fmla="*/ 376 h 388"/>
                    <a:gd name="T94" fmla="*/ 102 w 305"/>
                    <a:gd name="T95" fmla="*/ 373 h 388"/>
                    <a:gd name="T96" fmla="*/ 95 w 305"/>
                    <a:gd name="T97" fmla="*/ 368 h 388"/>
                    <a:gd name="T98" fmla="*/ 88 w 305"/>
                    <a:gd name="T99" fmla="*/ 361 h 388"/>
                    <a:gd name="T100" fmla="*/ 77 w 305"/>
                    <a:gd name="T101" fmla="*/ 348 h 388"/>
                    <a:gd name="T102" fmla="*/ 68 w 305"/>
                    <a:gd name="T103" fmla="*/ 333 h 388"/>
                    <a:gd name="T104" fmla="*/ 64 w 305"/>
                    <a:gd name="T105" fmla="*/ 316 h 388"/>
                    <a:gd name="T106" fmla="*/ 62 w 305"/>
                    <a:gd name="T107" fmla="*/ 300 h 3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05" h="388">
                      <a:moveTo>
                        <a:pt x="62" y="300"/>
                      </a:moveTo>
                      <a:lnTo>
                        <a:pt x="57" y="103"/>
                      </a:lnTo>
                      <a:lnTo>
                        <a:pt x="45" y="102"/>
                      </a:lnTo>
                      <a:lnTo>
                        <a:pt x="32" y="102"/>
                      </a:lnTo>
                      <a:lnTo>
                        <a:pt x="20" y="100"/>
                      </a:lnTo>
                      <a:lnTo>
                        <a:pt x="9" y="98"/>
                      </a:lnTo>
                      <a:lnTo>
                        <a:pt x="0" y="97"/>
                      </a:lnTo>
                      <a:lnTo>
                        <a:pt x="4" y="92"/>
                      </a:lnTo>
                      <a:lnTo>
                        <a:pt x="9" y="87"/>
                      </a:lnTo>
                      <a:lnTo>
                        <a:pt x="19" y="82"/>
                      </a:lnTo>
                      <a:lnTo>
                        <a:pt x="35" y="77"/>
                      </a:lnTo>
                      <a:lnTo>
                        <a:pt x="49" y="72"/>
                      </a:lnTo>
                      <a:lnTo>
                        <a:pt x="59" y="67"/>
                      </a:lnTo>
                      <a:lnTo>
                        <a:pt x="67" y="60"/>
                      </a:lnTo>
                      <a:lnTo>
                        <a:pt x="73" y="52"/>
                      </a:lnTo>
                      <a:lnTo>
                        <a:pt x="78" y="43"/>
                      </a:lnTo>
                      <a:lnTo>
                        <a:pt x="83" y="37"/>
                      </a:lnTo>
                      <a:lnTo>
                        <a:pt x="87" y="28"/>
                      </a:lnTo>
                      <a:lnTo>
                        <a:pt x="90" y="20"/>
                      </a:lnTo>
                      <a:lnTo>
                        <a:pt x="93" y="13"/>
                      </a:lnTo>
                      <a:lnTo>
                        <a:pt x="97" y="8"/>
                      </a:lnTo>
                      <a:lnTo>
                        <a:pt x="100" y="3"/>
                      </a:lnTo>
                      <a:lnTo>
                        <a:pt x="103" y="0"/>
                      </a:lnTo>
                      <a:lnTo>
                        <a:pt x="110" y="0"/>
                      </a:lnTo>
                      <a:lnTo>
                        <a:pt x="120" y="0"/>
                      </a:lnTo>
                      <a:lnTo>
                        <a:pt x="135" y="3"/>
                      </a:lnTo>
                      <a:lnTo>
                        <a:pt x="150" y="8"/>
                      </a:lnTo>
                      <a:lnTo>
                        <a:pt x="168" y="13"/>
                      </a:lnTo>
                      <a:lnTo>
                        <a:pt x="187" y="22"/>
                      </a:lnTo>
                      <a:lnTo>
                        <a:pt x="208" y="30"/>
                      </a:lnTo>
                      <a:lnTo>
                        <a:pt x="228" y="38"/>
                      </a:lnTo>
                      <a:lnTo>
                        <a:pt x="305" y="283"/>
                      </a:lnTo>
                      <a:lnTo>
                        <a:pt x="238" y="283"/>
                      </a:lnTo>
                      <a:lnTo>
                        <a:pt x="238" y="300"/>
                      </a:lnTo>
                      <a:lnTo>
                        <a:pt x="237" y="318"/>
                      </a:lnTo>
                      <a:lnTo>
                        <a:pt x="232" y="335"/>
                      </a:lnTo>
                      <a:lnTo>
                        <a:pt x="223" y="350"/>
                      </a:lnTo>
                      <a:lnTo>
                        <a:pt x="212" y="361"/>
                      </a:lnTo>
                      <a:lnTo>
                        <a:pt x="200" y="373"/>
                      </a:lnTo>
                      <a:lnTo>
                        <a:pt x="185" y="381"/>
                      </a:lnTo>
                      <a:lnTo>
                        <a:pt x="168" y="386"/>
                      </a:lnTo>
                      <a:lnTo>
                        <a:pt x="150" y="388"/>
                      </a:lnTo>
                      <a:lnTo>
                        <a:pt x="142" y="388"/>
                      </a:lnTo>
                      <a:lnTo>
                        <a:pt x="133" y="386"/>
                      </a:lnTo>
                      <a:lnTo>
                        <a:pt x="125" y="384"/>
                      </a:lnTo>
                      <a:lnTo>
                        <a:pt x="117" y="381"/>
                      </a:lnTo>
                      <a:lnTo>
                        <a:pt x="108" y="376"/>
                      </a:lnTo>
                      <a:lnTo>
                        <a:pt x="102" y="373"/>
                      </a:lnTo>
                      <a:lnTo>
                        <a:pt x="95" y="368"/>
                      </a:lnTo>
                      <a:lnTo>
                        <a:pt x="88" y="361"/>
                      </a:lnTo>
                      <a:lnTo>
                        <a:pt x="77" y="348"/>
                      </a:lnTo>
                      <a:lnTo>
                        <a:pt x="68" y="333"/>
                      </a:lnTo>
                      <a:lnTo>
                        <a:pt x="64" y="316"/>
                      </a:lnTo>
                      <a:lnTo>
                        <a:pt x="62" y="300"/>
                      </a:lnTo>
                      <a:close/>
                    </a:path>
                  </a:pathLst>
                </a:custGeom>
                <a:solidFill>
                  <a:srgbClr val="E28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2" name="Freeform 272"/>
                <p:cNvSpPr>
                  <a:spLocks/>
                </p:cNvSpPr>
                <p:nvPr/>
              </p:nvSpPr>
              <p:spPr bwMode="auto">
                <a:xfrm>
                  <a:off x="1591" y="1810"/>
                  <a:ext cx="297" cy="382"/>
                </a:xfrm>
                <a:custGeom>
                  <a:avLst/>
                  <a:gdLst>
                    <a:gd name="T0" fmla="*/ 60 w 297"/>
                    <a:gd name="T1" fmla="*/ 296 h 382"/>
                    <a:gd name="T2" fmla="*/ 55 w 297"/>
                    <a:gd name="T3" fmla="*/ 100 h 382"/>
                    <a:gd name="T4" fmla="*/ 43 w 297"/>
                    <a:gd name="T5" fmla="*/ 100 h 382"/>
                    <a:gd name="T6" fmla="*/ 31 w 297"/>
                    <a:gd name="T7" fmla="*/ 100 h 382"/>
                    <a:gd name="T8" fmla="*/ 20 w 297"/>
                    <a:gd name="T9" fmla="*/ 98 h 382"/>
                    <a:gd name="T10" fmla="*/ 8 w 297"/>
                    <a:gd name="T11" fmla="*/ 96 h 382"/>
                    <a:gd name="T12" fmla="*/ 0 w 297"/>
                    <a:gd name="T13" fmla="*/ 93 h 382"/>
                    <a:gd name="T14" fmla="*/ 3 w 297"/>
                    <a:gd name="T15" fmla="*/ 88 h 382"/>
                    <a:gd name="T16" fmla="*/ 8 w 297"/>
                    <a:gd name="T17" fmla="*/ 83 h 382"/>
                    <a:gd name="T18" fmla="*/ 16 w 297"/>
                    <a:gd name="T19" fmla="*/ 80 h 382"/>
                    <a:gd name="T20" fmla="*/ 31 w 297"/>
                    <a:gd name="T21" fmla="*/ 75 h 382"/>
                    <a:gd name="T22" fmla="*/ 45 w 297"/>
                    <a:gd name="T23" fmla="*/ 71 h 382"/>
                    <a:gd name="T24" fmla="*/ 55 w 297"/>
                    <a:gd name="T25" fmla="*/ 65 h 382"/>
                    <a:gd name="T26" fmla="*/ 63 w 297"/>
                    <a:gd name="T27" fmla="*/ 60 h 382"/>
                    <a:gd name="T28" fmla="*/ 69 w 297"/>
                    <a:gd name="T29" fmla="*/ 51 h 382"/>
                    <a:gd name="T30" fmla="*/ 76 w 297"/>
                    <a:gd name="T31" fmla="*/ 43 h 382"/>
                    <a:gd name="T32" fmla="*/ 81 w 297"/>
                    <a:gd name="T33" fmla="*/ 36 h 382"/>
                    <a:gd name="T34" fmla="*/ 84 w 297"/>
                    <a:gd name="T35" fmla="*/ 28 h 382"/>
                    <a:gd name="T36" fmla="*/ 88 w 297"/>
                    <a:gd name="T37" fmla="*/ 20 h 382"/>
                    <a:gd name="T38" fmla="*/ 91 w 297"/>
                    <a:gd name="T39" fmla="*/ 13 h 382"/>
                    <a:gd name="T40" fmla="*/ 93 w 297"/>
                    <a:gd name="T41" fmla="*/ 8 h 382"/>
                    <a:gd name="T42" fmla="*/ 96 w 297"/>
                    <a:gd name="T43" fmla="*/ 3 h 382"/>
                    <a:gd name="T44" fmla="*/ 99 w 297"/>
                    <a:gd name="T45" fmla="*/ 0 h 382"/>
                    <a:gd name="T46" fmla="*/ 106 w 297"/>
                    <a:gd name="T47" fmla="*/ 0 h 382"/>
                    <a:gd name="T48" fmla="*/ 116 w 297"/>
                    <a:gd name="T49" fmla="*/ 1 h 382"/>
                    <a:gd name="T50" fmla="*/ 129 w 297"/>
                    <a:gd name="T51" fmla="*/ 3 h 382"/>
                    <a:gd name="T52" fmla="*/ 146 w 297"/>
                    <a:gd name="T53" fmla="*/ 8 h 382"/>
                    <a:gd name="T54" fmla="*/ 163 w 297"/>
                    <a:gd name="T55" fmla="*/ 13 h 382"/>
                    <a:gd name="T56" fmla="*/ 183 w 297"/>
                    <a:gd name="T57" fmla="*/ 20 h 382"/>
                    <a:gd name="T58" fmla="*/ 203 w 297"/>
                    <a:gd name="T59" fmla="*/ 28 h 382"/>
                    <a:gd name="T60" fmla="*/ 223 w 297"/>
                    <a:gd name="T61" fmla="*/ 36 h 382"/>
                    <a:gd name="T62" fmla="*/ 297 w 297"/>
                    <a:gd name="T63" fmla="*/ 278 h 382"/>
                    <a:gd name="T64" fmla="*/ 233 w 297"/>
                    <a:gd name="T65" fmla="*/ 278 h 382"/>
                    <a:gd name="T66" fmla="*/ 233 w 297"/>
                    <a:gd name="T67" fmla="*/ 296 h 382"/>
                    <a:gd name="T68" fmla="*/ 231 w 297"/>
                    <a:gd name="T69" fmla="*/ 313 h 382"/>
                    <a:gd name="T70" fmla="*/ 226 w 297"/>
                    <a:gd name="T71" fmla="*/ 329 h 382"/>
                    <a:gd name="T72" fmla="*/ 218 w 297"/>
                    <a:gd name="T73" fmla="*/ 344 h 382"/>
                    <a:gd name="T74" fmla="*/ 208 w 297"/>
                    <a:gd name="T75" fmla="*/ 356 h 382"/>
                    <a:gd name="T76" fmla="*/ 194 w 297"/>
                    <a:gd name="T77" fmla="*/ 367 h 382"/>
                    <a:gd name="T78" fmla="*/ 179 w 297"/>
                    <a:gd name="T79" fmla="*/ 376 h 382"/>
                    <a:gd name="T80" fmla="*/ 164 w 297"/>
                    <a:gd name="T81" fmla="*/ 381 h 382"/>
                    <a:gd name="T82" fmla="*/ 146 w 297"/>
                    <a:gd name="T83" fmla="*/ 382 h 382"/>
                    <a:gd name="T84" fmla="*/ 138 w 297"/>
                    <a:gd name="T85" fmla="*/ 382 h 382"/>
                    <a:gd name="T86" fmla="*/ 129 w 297"/>
                    <a:gd name="T87" fmla="*/ 381 h 382"/>
                    <a:gd name="T88" fmla="*/ 121 w 297"/>
                    <a:gd name="T89" fmla="*/ 379 h 382"/>
                    <a:gd name="T90" fmla="*/ 113 w 297"/>
                    <a:gd name="T91" fmla="*/ 376 h 382"/>
                    <a:gd name="T92" fmla="*/ 104 w 297"/>
                    <a:gd name="T93" fmla="*/ 371 h 382"/>
                    <a:gd name="T94" fmla="*/ 98 w 297"/>
                    <a:gd name="T95" fmla="*/ 367 h 382"/>
                    <a:gd name="T96" fmla="*/ 91 w 297"/>
                    <a:gd name="T97" fmla="*/ 362 h 382"/>
                    <a:gd name="T98" fmla="*/ 84 w 297"/>
                    <a:gd name="T99" fmla="*/ 356 h 382"/>
                    <a:gd name="T100" fmla="*/ 73 w 297"/>
                    <a:gd name="T101" fmla="*/ 343 h 382"/>
                    <a:gd name="T102" fmla="*/ 66 w 297"/>
                    <a:gd name="T103" fmla="*/ 328 h 382"/>
                    <a:gd name="T104" fmla="*/ 61 w 297"/>
                    <a:gd name="T105" fmla="*/ 313 h 382"/>
                    <a:gd name="T106" fmla="*/ 60 w 297"/>
                    <a:gd name="T107" fmla="*/ 296 h 3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7" h="382">
                      <a:moveTo>
                        <a:pt x="60" y="296"/>
                      </a:moveTo>
                      <a:lnTo>
                        <a:pt x="55" y="100"/>
                      </a:lnTo>
                      <a:lnTo>
                        <a:pt x="43" y="100"/>
                      </a:lnTo>
                      <a:lnTo>
                        <a:pt x="31" y="100"/>
                      </a:lnTo>
                      <a:lnTo>
                        <a:pt x="20" y="98"/>
                      </a:lnTo>
                      <a:lnTo>
                        <a:pt x="8" y="96"/>
                      </a:lnTo>
                      <a:lnTo>
                        <a:pt x="0" y="93"/>
                      </a:lnTo>
                      <a:lnTo>
                        <a:pt x="3" y="88"/>
                      </a:lnTo>
                      <a:lnTo>
                        <a:pt x="8" y="83"/>
                      </a:lnTo>
                      <a:lnTo>
                        <a:pt x="16" y="80"/>
                      </a:lnTo>
                      <a:lnTo>
                        <a:pt x="31" y="75"/>
                      </a:lnTo>
                      <a:lnTo>
                        <a:pt x="45" y="71"/>
                      </a:lnTo>
                      <a:lnTo>
                        <a:pt x="55" y="65"/>
                      </a:lnTo>
                      <a:lnTo>
                        <a:pt x="63" y="60"/>
                      </a:lnTo>
                      <a:lnTo>
                        <a:pt x="69" y="51"/>
                      </a:lnTo>
                      <a:lnTo>
                        <a:pt x="76" y="43"/>
                      </a:lnTo>
                      <a:lnTo>
                        <a:pt x="81" y="36"/>
                      </a:lnTo>
                      <a:lnTo>
                        <a:pt x="84" y="28"/>
                      </a:lnTo>
                      <a:lnTo>
                        <a:pt x="88" y="20"/>
                      </a:lnTo>
                      <a:lnTo>
                        <a:pt x="91" y="13"/>
                      </a:lnTo>
                      <a:lnTo>
                        <a:pt x="93" y="8"/>
                      </a:lnTo>
                      <a:lnTo>
                        <a:pt x="96" y="3"/>
                      </a:lnTo>
                      <a:lnTo>
                        <a:pt x="99" y="0"/>
                      </a:lnTo>
                      <a:lnTo>
                        <a:pt x="106" y="0"/>
                      </a:lnTo>
                      <a:lnTo>
                        <a:pt x="116" y="1"/>
                      </a:lnTo>
                      <a:lnTo>
                        <a:pt x="129" y="3"/>
                      </a:lnTo>
                      <a:lnTo>
                        <a:pt x="146" y="8"/>
                      </a:lnTo>
                      <a:lnTo>
                        <a:pt x="163" y="13"/>
                      </a:lnTo>
                      <a:lnTo>
                        <a:pt x="183" y="20"/>
                      </a:lnTo>
                      <a:lnTo>
                        <a:pt x="203" y="28"/>
                      </a:lnTo>
                      <a:lnTo>
                        <a:pt x="223" y="36"/>
                      </a:lnTo>
                      <a:lnTo>
                        <a:pt x="297" y="278"/>
                      </a:lnTo>
                      <a:lnTo>
                        <a:pt x="233" y="278"/>
                      </a:lnTo>
                      <a:lnTo>
                        <a:pt x="233" y="296"/>
                      </a:lnTo>
                      <a:lnTo>
                        <a:pt x="231" y="313"/>
                      </a:lnTo>
                      <a:lnTo>
                        <a:pt x="226" y="329"/>
                      </a:lnTo>
                      <a:lnTo>
                        <a:pt x="218" y="344"/>
                      </a:lnTo>
                      <a:lnTo>
                        <a:pt x="208" y="356"/>
                      </a:lnTo>
                      <a:lnTo>
                        <a:pt x="194" y="367"/>
                      </a:lnTo>
                      <a:lnTo>
                        <a:pt x="179" y="376"/>
                      </a:lnTo>
                      <a:lnTo>
                        <a:pt x="164" y="381"/>
                      </a:lnTo>
                      <a:lnTo>
                        <a:pt x="146" y="382"/>
                      </a:lnTo>
                      <a:lnTo>
                        <a:pt x="138" y="382"/>
                      </a:lnTo>
                      <a:lnTo>
                        <a:pt x="129" y="381"/>
                      </a:lnTo>
                      <a:lnTo>
                        <a:pt x="121" y="379"/>
                      </a:lnTo>
                      <a:lnTo>
                        <a:pt x="113" y="376"/>
                      </a:lnTo>
                      <a:lnTo>
                        <a:pt x="104" y="371"/>
                      </a:lnTo>
                      <a:lnTo>
                        <a:pt x="98" y="367"/>
                      </a:lnTo>
                      <a:lnTo>
                        <a:pt x="91" y="362"/>
                      </a:lnTo>
                      <a:lnTo>
                        <a:pt x="84" y="356"/>
                      </a:lnTo>
                      <a:lnTo>
                        <a:pt x="73" y="343"/>
                      </a:lnTo>
                      <a:lnTo>
                        <a:pt x="66" y="328"/>
                      </a:lnTo>
                      <a:lnTo>
                        <a:pt x="61" y="313"/>
                      </a:lnTo>
                      <a:lnTo>
                        <a:pt x="60" y="296"/>
                      </a:lnTo>
                      <a:close/>
                    </a:path>
                  </a:pathLst>
                </a:custGeom>
                <a:solidFill>
                  <a:srgbClr val="EA96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3" name="Freeform 273"/>
                <p:cNvSpPr>
                  <a:spLocks/>
                </p:cNvSpPr>
                <p:nvPr/>
              </p:nvSpPr>
              <p:spPr bwMode="auto">
                <a:xfrm>
                  <a:off x="1594" y="1811"/>
                  <a:ext cx="293" cy="378"/>
                </a:xfrm>
                <a:custGeom>
                  <a:avLst/>
                  <a:gdLst>
                    <a:gd name="T0" fmla="*/ 58 w 293"/>
                    <a:gd name="T1" fmla="*/ 292 h 378"/>
                    <a:gd name="T2" fmla="*/ 52 w 293"/>
                    <a:gd name="T3" fmla="*/ 99 h 378"/>
                    <a:gd name="T4" fmla="*/ 42 w 293"/>
                    <a:gd name="T5" fmla="*/ 97 h 378"/>
                    <a:gd name="T6" fmla="*/ 30 w 293"/>
                    <a:gd name="T7" fmla="*/ 97 h 378"/>
                    <a:gd name="T8" fmla="*/ 18 w 293"/>
                    <a:gd name="T9" fmla="*/ 95 h 378"/>
                    <a:gd name="T10" fmla="*/ 8 w 293"/>
                    <a:gd name="T11" fmla="*/ 94 h 378"/>
                    <a:gd name="T12" fmla="*/ 0 w 293"/>
                    <a:gd name="T13" fmla="*/ 92 h 378"/>
                    <a:gd name="T14" fmla="*/ 3 w 293"/>
                    <a:gd name="T15" fmla="*/ 87 h 378"/>
                    <a:gd name="T16" fmla="*/ 7 w 293"/>
                    <a:gd name="T17" fmla="*/ 84 h 378"/>
                    <a:gd name="T18" fmla="*/ 15 w 293"/>
                    <a:gd name="T19" fmla="*/ 80 h 378"/>
                    <a:gd name="T20" fmla="*/ 30 w 293"/>
                    <a:gd name="T21" fmla="*/ 75 h 378"/>
                    <a:gd name="T22" fmla="*/ 43 w 293"/>
                    <a:gd name="T23" fmla="*/ 70 h 378"/>
                    <a:gd name="T24" fmla="*/ 53 w 293"/>
                    <a:gd name="T25" fmla="*/ 65 h 378"/>
                    <a:gd name="T26" fmla="*/ 61 w 293"/>
                    <a:gd name="T27" fmla="*/ 59 h 378"/>
                    <a:gd name="T28" fmla="*/ 68 w 293"/>
                    <a:gd name="T29" fmla="*/ 52 h 378"/>
                    <a:gd name="T30" fmla="*/ 73 w 293"/>
                    <a:gd name="T31" fmla="*/ 44 h 378"/>
                    <a:gd name="T32" fmla="*/ 78 w 293"/>
                    <a:gd name="T33" fmla="*/ 35 h 378"/>
                    <a:gd name="T34" fmla="*/ 81 w 293"/>
                    <a:gd name="T35" fmla="*/ 29 h 378"/>
                    <a:gd name="T36" fmla="*/ 85 w 293"/>
                    <a:gd name="T37" fmla="*/ 20 h 378"/>
                    <a:gd name="T38" fmla="*/ 88 w 293"/>
                    <a:gd name="T39" fmla="*/ 14 h 378"/>
                    <a:gd name="T40" fmla="*/ 91 w 293"/>
                    <a:gd name="T41" fmla="*/ 9 h 378"/>
                    <a:gd name="T42" fmla="*/ 93 w 293"/>
                    <a:gd name="T43" fmla="*/ 4 h 378"/>
                    <a:gd name="T44" fmla="*/ 96 w 293"/>
                    <a:gd name="T45" fmla="*/ 0 h 378"/>
                    <a:gd name="T46" fmla="*/ 103 w 293"/>
                    <a:gd name="T47" fmla="*/ 0 h 378"/>
                    <a:gd name="T48" fmla="*/ 113 w 293"/>
                    <a:gd name="T49" fmla="*/ 2 h 378"/>
                    <a:gd name="T50" fmla="*/ 126 w 293"/>
                    <a:gd name="T51" fmla="*/ 4 h 378"/>
                    <a:gd name="T52" fmla="*/ 143 w 293"/>
                    <a:gd name="T53" fmla="*/ 9 h 378"/>
                    <a:gd name="T54" fmla="*/ 160 w 293"/>
                    <a:gd name="T55" fmla="*/ 14 h 378"/>
                    <a:gd name="T56" fmla="*/ 178 w 293"/>
                    <a:gd name="T57" fmla="*/ 20 h 378"/>
                    <a:gd name="T58" fmla="*/ 198 w 293"/>
                    <a:gd name="T59" fmla="*/ 29 h 378"/>
                    <a:gd name="T60" fmla="*/ 218 w 293"/>
                    <a:gd name="T61" fmla="*/ 37 h 378"/>
                    <a:gd name="T62" fmla="*/ 293 w 293"/>
                    <a:gd name="T63" fmla="*/ 275 h 378"/>
                    <a:gd name="T64" fmla="*/ 228 w 293"/>
                    <a:gd name="T65" fmla="*/ 275 h 378"/>
                    <a:gd name="T66" fmla="*/ 228 w 293"/>
                    <a:gd name="T67" fmla="*/ 292 h 378"/>
                    <a:gd name="T68" fmla="*/ 226 w 293"/>
                    <a:gd name="T69" fmla="*/ 310 h 378"/>
                    <a:gd name="T70" fmla="*/ 221 w 293"/>
                    <a:gd name="T71" fmla="*/ 325 h 378"/>
                    <a:gd name="T72" fmla="*/ 213 w 293"/>
                    <a:gd name="T73" fmla="*/ 340 h 378"/>
                    <a:gd name="T74" fmla="*/ 203 w 293"/>
                    <a:gd name="T75" fmla="*/ 353 h 378"/>
                    <a:gd name="T76" fmla="*/ 190 w 293"/>
                    <a:gd name="T77" fmla="*/ 363 h 378"/>
                    <a:gd name="T78" fmla="*/ 176 w 293"/>
                    <a:gd name="T79" fmla="*/ 371 h 378"/>
                    <a:gd name="T80" fmla="*/ 160 w 293"/>
                    <a:gd name="T81" fmla="*/ 376 h 378"/>
                    <a:gd name="T82" fmla="*/ 143 w 293"/>
                    <a:gd name="T83" fmla="*/ 378 h 378"/>
                    <a:gd name="T84" fmla="*/ 135 w 293"/>
                    <a:gd name="T85" fmla="*/ 378 h 378"/>
                    <a:gd name="T86" fmla="*/ 126 w 293"/>
                    <a:gd name="T87" fmla="*/ 376 h 378"/>
                    <a:gd name="T88" fmla="*/ 118 w 293"/>
                    <a:gd name="T89" fmla="*/ 375 h 378"/>
                    <a:gd name="T90" fmla="*/ 110 w 293"/>
                    <a:gd name="T91" fmla="*/ 371 h 378"/>
                    <a:gd name="T92" fmla="*/ 103 w 293"/>
                    <a:gd name="T93" fmla="*/ 368 h 378"/>
                    <a:gd name="T94" fmla="*/ 95 w 293"/>
                    <a:gd name="T95" fmla="*/ 363 h 378"/>
                    <a:gd name="T96" fmla="*/ 90 w 293"/>
                    <a:gd name="T97" fmla="*/ 358 h 378"/>
                    <a:gd name="T98" fmla="*/ 83 w 293"/>
                    <a:gd name="T99" fmla="*/ 353 h 378"/>
                    <a:gd name="T100" fmla="*/ 71 w 293"/>
                    <a:gd name="T101" fmla="*/ 340 h 378"/>
                    <a:gd name="T102" fmla="*/ 65 w 293"/>
                    <a:gd name="T103" fmla="*/ 325 h 378"/>
                    <a:gd name="T104" fmla="*/ 60 w 293"/>
                    <a:gd name="T105" fmla="*/ 308 h 378"/>
                    <a:gd name="T106" fmla="*/ 58 w 293"/>
                    <a:gd name="T107" fmla="*/ 292 h 3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3" h="378">
                      <a:moveTo>
                        <a:pt x="58" y="292"/>
                      </a:moveTo>
                      <a:lnTo>
                        <a:pt x="52" y="99"/>
                      </a:lnTo>
                      <a:lnTo>
                        <a:pt x="42" y="97"/>
                      </a:lnTo>
                      <a:lnTo>
                        <a:pt x="30" y="97"/>
                      </a:lnTo>
                      <a:lnTo>
                        <a:pt x="18" y="95"/>
                      </a:lnTo>
                      <a:lnTo>
                        <a:pt x="8" y="94"/>
                      </a:lnTo>
                      <a:lnTo>
                        <a:pt x="0" y="92"/>
                      </a:lnTo>
                      <a:lnTo>
                        <a:pt x="3" y="87"/>
                      </a:lnTo>
                      <a:lnTo>
                        <a:pt x="7" y="84"/>
                      </a:lnTo>
                      <a:lnTo>
                        <a:pt x="15" y="80"/>
                      </a:lnTo>
                      <a:lnTo>
                        <a:pt x="30" y="75"/>
                      </a:lnTo>
                      <a:lnTo>
                        <a:pt x="43" y="70"/>
                      </a:lnTo>
                      <a:lnTo>
                        <a:pt x="53" y="65"/>
                      </a:lnTo>
                      <a:lnTo>
                        <a:pt x="61" y="59"/>
                      </a:lnTo>
                      <a:lnTo>
                        <a:pt x="68" y="52"/>
                      </a:lnTo>
                      <a:lnTo>
                        <a:pt x="73" y="44"/>
                      </a:lnTo>
                      <a:lnTo>
                        <a:pt x="78" y="35"/>
                      </a:lnTo>
                      <a:lnTo>
                        <a:pt x="81" y="29"/>
                      </a:lnTo>
                      <a:lnTo>
                        <a:pt x="85" y="20"/>
                      </a:lnTo>
                      <a:lnTo>
                        <a:pt x="88" y="14"/>
                      </a:lnTo>
                      <a:lnTo>
                        <a:pt x="91" y="9"/>
                      </a:lnTo>
                      <a:lnTo>
                        <a:pt x="93" y="4"/>
                      </a:lnTo>
                      <a:lnTo>
                        <a:pt x="96" y="0"/>
                      </a:lnTo>
                      <a:lnTo>
                        <a:pt x="103" y="0"/>
                      </a:lnTo>
                      <a:lnTo>
                        <a:pt x="113" y="2"/>
                      </a:lnTo>
                      <a:lnTo>
                        <a:pt x="126" y="4"/>
                      </a:lnTo>
                      <a:lnTo>
                        <a:pt x="143" y="9"/>
                      </a:lnTo>
                      <a:lnTo>
                        <a:pt x="160" y="14"/>
                      </a:lnTo>
                      <a:lnTo>
                        <a:pt x="178" y="20"/>
                      </a:lnTo>
                      <a:lnTo>
                        <a:pt x="198" y="29"/>
                      </a:lnTo>
                      <a:lnTo>
                        <a:pt x="218" y="37"/>
                      </a:lnTo>
                      <a:lnTo>
                        <a:pt x="293" y="275"/>
                      </a:lnTo>
                      <a:lnTo>
                        <a:pt x="228" y="275"/>
                      </a:lnTo>
                      <a:lnTo>
                        <a:pt x="228" y="292"/>
                      </a:lnTo>
                      <a:lnTo>
                        <a:pt x="226" y="310"/>
                      </a:lnTo>
                      <a:lnTo>
                        <a:pt x="221" y="325"/>
                      </a:lnTo>
                      <a:lnTo>
                        <a:pt x="213" y="340"/>
                      </a:lnTo>
                      <a:lnTo>
                        <a:pt x="203" y="353"/>
                      </a:lnTo>
                      <a:lnTo>
                        <a:pt x="190" y="363"/>
                      </a:lnTo>
                      <a:lnTo>
                        <a:pt x="176" y="371"/>
                      </a:lnTo>
                      <a:lnTo>
                        <a:pt x="160" y="376"/>
                      </a:lnTo>
                      <a:lnTo>
                        <a:pt x="143" y="378"/>
                      </a:lnTo>
                      <a:lnTo>
                        <a:pt x="135" y="378"/>
                      </a:lnTo>
                      <a:lnTo>
                        <a:pt x="126" y="376"/>
                      </a:lnTo>
                      <a:lnTo>
                        <a:pt x="118" y="375"/>
                      </a:lnTo>
                      <a:lnTo>
                        <a:pt x="110" y="371"/>
                      </a:lnTo>
                      <a:lnTo>
                        <a:pt x="103" y="368"/>
                      </a:lnTo>
                      <a:lnTo>
                        <a:pt x="95" y="363"/>
                      </a:lnTo>
                      <a:lnTo>
                        <a:pt x="90" y="358"/>
                      </a:lnTo>
                      <a:lnTo>
                        <a:pt x="83" y="353"/>
                      </a:lnTo>
                      <a:lnTo>
                        <a:pt x="71" y="340"/>
                      </a:lnTo>
                      <a:lnTo>
                        <a:pt x="65" y="325"/>
                      </a:lnTo>
                      <a:lnTo>
                        <a:pt x="60" y="308"/>
                      </a:lnTo>
                      <a:lnTo>
                        <a:pt x="58" y="292"/>
                      </a:lnTo>
                      <a:close/>
                    </a:path>
                  </a:pathLst>
                </a:custGeom>
                <a:solidFill>
                  <a:srgbClr val="EFA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4" name="Freeform 274"/>
                <p:cNvSpPr>
                  <a:spLocks/>
                </p:cNvSpPr>
                <p:nvPr/>
              </p:nvSpPr>
              <p:spPr bwMode="auto">
                <a:xfrm>
                  <a:off x="1539" y="2297"/>
                  <a:ext cx="313" cy="679"/>
                </a:xfrm>
                <a:custGeom>
                  <a:avLst/>
                  <a:gdLst>
                    <a:gd name="T0" fmla="*/ 47 w 313"/>
                    <a:gd name="T1" fmla="*/ 47 h 679"/>
                    <a:gd name="T2" fmla="*/ 58 w 313"/>
                    <a:gd name="T3" fmla="*/ 37 h 679"/>
                    <a:gd name="T4" fmla="*/ 70 w 313"/>
                    <a:gd name="T5" fmla="*/ 27 h 679"/>
                    <a:gd name="T6" fmla="*/ 83 w 313"/>
                    <a:gd name="T7" fmla="*/ 19 h 679"/>
                    <a:gd name="T8" fmla="*/ 97 w 313"/>
                    <a:gd name="T9" fmla="*/ 12 h 679"/>
                    <a:gd name="T10" fmla="*/ 112 w 313"/>
                    <a:gd name="T11" fmla="*/ 7 h 679"/>
                    <a:gd name="T12" fmla="*/ 126 w 313"/>
                    <a:gd name="T13" fmla="*/ 4 h 679"/>
                    <a:gd name="T14" fmla="*/ 141 w 313"/>
                    <a:gd name="T15" fmla="*/ 0 h 679"/>
                    <a:gd name="T16" fmla="*/ 156 w 313"/>
                    <a:gd name="T17" fmla="*/ 0 h 679"/>
                    <a:gd name="T18" fmla="*/ 171 w 313"/>
                    <a:gd name="T19" fmla="*/ 0 h 679"/>
                    <a:gd name="T20" fmla="*/ 186 w 313"/>
                    <a:gd name="T21" fmla="*/ 4 h 679"/>
                    <a:gd name="T22" fmla="*/ 201 w 313"/>
                    <a:gd name="T23" fmla="*/ 7 h 679"/>
                    <a:gd name="T24" fmla="*/ 216 w 313"/>
                    <a:gd name="T25" fmla="*/ 12 h 679"/>
                    <a:gd name="T26" fmla="*/ 230 w 313"/>
                    <a:gd name="T27" fmla="*/ 19 h 679"/>
                    <a:gd name="T28" fmla="*/ 243 w 313"/>
                    <a:gd name="T29" fmla="*/ 27 h 679"/>
                    <a:gd name="T30" fmla="*/ 255 w 313"/>
                    <a:gd name="T31" fmla="*/ 37 h 679"/>
                    <a:gd name="T32" fmla="*/ 266 w 313"/>
                    <a:gd name="T33" fmla="*/ 47 h 679"/>
                    <a:gd name="T34" fmla="*/ 286 w 313"/>
                    <a:gd name="T35" fmla="*/ 70 h 679"/>
                    <a:gd name="T36" fmla="*/ 301 w 313"/>
                    <a:gd name="T37" fmla="*/ 97 h 679"/>
                    <a:gd name="T38" fmla="*/ 310 w 313"/>
                    <a:gd name="T39" fmla="*/ 125 h 679"/>
                    <a:gd name="T40" fmla="*/ 313 w 313"/>
                    <a:gd name="T41" fmla="*/ 155 h 679"/>
                    <a:gd name="T42" fmla="*/ 313 w 313"/>
                    <a:gd name="T43" fmla="*/ 220 h 679"/>
                    <a:gd name="T44" fmla="*/ 313 w 313"/>
                    <a:gd name="T45" fmla="*/ 373 h 679"/>
                    <a:gd name="T46" fmla="*/ 311 w 313"/>
                    <a:gd name="T47" fmla="*/ 548 h 679"/>
                    <a:gd name="T48" fmla="*/ 311 w 313"/>
                    <a:gd name="T49" fmla="*/ 679 h 679"/>
                    <a:gd name="T50" fmla="*/ 0 w 313"/>
                    <a:gd name="T51" fmla="*/ 503 h 679"/>
                    <a:gd name="T52" fmla="*/ 0 w 313"/>
                    <a:gd name="T53" fmla="*/ 155 h 679"/>
                    <a:gd name="T54" fmla="*/ 3 w 313"/>
                    <a:gd name="T55" fmla="*/ 125 h 679"/>
                    <a:gd name="T56" fmla="*/ 12 w 313"/>
                    <a:gd name="T57" fmla="*/ 97 h 679"/>
                    <a:gd name="T58" fmla="*/ 27 w 313"/>
                    <a:gd name="T59" fmla="*/ 70 h 679"/>
                    <a:gd name="T60" fmla="*/ 47 w 313"/>
                    <a:gd name="T61" fmla="*/ 47 h 6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13" h="679">
                      <a:moveTo>
                        <a:pt x="47" y="47"/>
                      </a:moveTo>
                      <a:lnTo>
                        <a:pt x="58" y="37"/>
                      </a:lnTo>
                      <a:lnTo>
                        <a:pt x="70" y="27"/>
                      </a:lnTo>
                      <a:lnTo>
                        <a:pt x="83" y="19"/>
                      </a:lnTo>
                      <a:lnTo>
                        <a:pt x="97" y="12"/>
                      </a:lnTo>
                      <a:lnTo>
                        <a:pt x="112" y="7"/>
                      </a:lnTo>
                      <a:lnTo>
                        <a:pt x="126" y="4"/>
                      </a:lnTo>
                      <a:lnTo>
                        <a:pt x="141" y="0"/>
                      </a:lnTo>
                      <a:lnTo>
                        <a:pt x="156" y="0"/>
                      </a:lnTo>
                      <a:lnTo>
                        <a:pt x="171" y="0"/>
                      </a:lnTo>
                      <a:lnTo>
                        <a:pt x="186" y="4"/>
                      </a:lnTo>
                      <a:lnTo>
                        <a:pt x="201" y="7"/>
                      </a:lnTo>
                      <a:lnTo>
                        <a:pt x="216" y="12"/>
                      </a:lnTo>
                      <a:lnTo>
                        <a:pt x="230" y="19"/>
                      </a:lnTo>
                      <a:lnTo>
                        <a:pt x="243" y="27"/>
                      </a:lnTo>
                      <a:lnTo>
                        <a:pt x="255" y="37"/>
                      </a:lnTo>
                      <a:lnTo>
                        <a:pt x="266" y="47"/>
                      </a:lnTo>
                      <a:lnTo>
                        <a:pt x="286" y="70"/>
                      </a:lnTo>
                      <a:lnTo>
                        <a:pt x="301" y="97"/>
                      </a:lnTo>
                      <a:lnTo>
                        <a:pt x="310" y="125"/>
                      </a:lnTo>
                      <a:lnTo>
                        <a:pt x="313" y="155"/>
                      </a:lnTo>
                      <a:lnTo>
                        <a:pt x="313" y="220"/>
                      </a:lnTo>
                      <a:lnTo>
                        <a:pt x="313" y="373"/>
                      </a:lnTo>
                      <a:lnTo>
                        <a:pt x="311" y="548"/>
                      </a:lnTo>
                      <a:lnTo>
                        <a:pt x="311" y="679"/>
                      </a:lnTo>
                      <a:lnTo>
                        <a:pt x="0" y="503"/>
                      </a:lnTo>
                      <a:lnTo>
                        <a:pt x="0" y="155"/>
                      </a:lnTo>
                      <a:lnTo>
                        <a:pt x="3" y="125"/>
                      </a:lnTo>
                      <a:lnTo>
                        <a:pt x="12" y="97"/>
                      </a:lnTo>
                      <a:lnTo>
                        <a:pt x="27" y="70"/>
                      </a:lnTo>
                      <a:lnTo>
                        <a:pt x="47" y="47"/>
                      </a:lnTo>
                      <a:close/>
                    </a:path>
                  </a:pathLst>
                </a:custGeom>
                <a:solidFill>
                  <a:srgbClr val="16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5" name="Freeform 275"/>
                <p:cNvSpPr>
                  <a:spLocks/>
                </p:cNvSpPr>
                <p:nvPr/>
              </p:nvSpPr>
              <p:spPr bwMode="auto">
                <a:xfrm>
                  <a:off x="1541" y="2299"/>
                  <a:ext cx="309" cy="672"/>
                </a:xfrm>
                <a:custGeom>
                  <a:avLst/>
                  <a:gdLst>
                    <a:gd name="T0" fmla="*/ 45 w 309"/>
                    <a:gd name="T1" fmla="*/ 45 h 672"/>
                    <a:gd name="T2" fmla="*/ 56 w 309"/>
                    <a:gd name="T3" fmla="*/ 35 h 672"/>
                    <a:gd name="T4" fmla="*/ 68 w 309"/>
                    <a:gd name="T5" fmla="*/ 27 h 672"/>
                    <a:gd name="T6" fmla="*/ 81 w 309"/>
                    <a:gd name="T7" fmla="*/ 18 h 672"/>
                    <a:gd name="T8" fmla="*/ 95 w 309"/>
                    <a:gd name="T9" fmla="*/ 12 h 672"/>
                    <a:gd name="T10" fmla="*/ 110 w 309"/>
                    <a:gd name="T11" fmla="*/ 7 h 672"/>
                    <a:gd name="T12" fmla="*/ 124 w 309"/>
                    <a:gd name="T13" fmla="*/ 3 h 672"/>
                    <a:gd name="T14" fmla="*/ 139 w 309"/>
                    <a:gd name="T15" fmla="*/ 0 h 672"/>
                    <a:gd name="T16" fmla="*/ 154 w 309"/>
                    <a:gd name="T17" fmla="*/ 0 h 672"/>
                    <a:gd name="T18" fmla="*/ 169 w 309"/>
                    <a:gd name="T19" fmla="*/ 0 h 672"/>
                    <a:gd name="T20" fmla="*/ 184 w 309"/>
                    <a:gd name="T21" fmla="*/ 3 h 672"/>
                    <a:gd name="T22" fmla="*/ 199 w 309"/>
                    <a:gd name="T23" fmla="*/ 7 h 672"/>
                    <a:gd name="T24" fmla="*/ 214 w 309"/>
                    <a:gd name="T25" fmla="*/ 12 h 672"/>
                    <a:gd name="T26" fmla="*/ 228 w 309"/>
                    <a:gd name="T27" fmla="*/ 18 h 672"/>
                    <a:gd name="T28" fmla="*/ 241 w 309"/>
                    <a:gd name="T29" fmla="*/ 27 h 672"/>
                    <a:gd name="T30" fmla="*/ 253 w 309"/>
                    <a:gd name="T31" fmla="*/ 35 h 672"/>
                    <a:gd name="T32" fmla="*/ 264 w 309"/>
                    <a:gd name="T33" fmla="*/ 45 h 672"/>
                    <a:gd name="T34" fmla="*/ 283 w 309"/>
                    <a:gd name="T35" fmla="*/ 68 h 672"/>
                    <a:gd name="T36" fmla="*/ 298 w 309"/>
                    <a:gd name="T37" fmla="*/ 95 h 672"/>
                    <a:gd name="T38" fmla="*/ 306 w 309"/>
                    <a:gd name="T39" fmla="*/ 123 h 672"/>
                    <a:gd name="T40" fmla="*/ 309 w 309"/>
                    <a:gd name="T41" fmla="*/ 153 h 672"/>
                    <a:gd name="T42" fmla="*/ 309 w 309"/>
                    <a:gd name="T43" fmla="*/ 218 h 672"/>
                    <a:gd name="T44" fmla="*/ 309 w 309"/>
                    <a:gd name="T45" fmla="*/ 369 h 672"/>
                    <a:gd name="T46" fmla="*/ 308 w 309"/>
                    <a:gd name="T47" fmla="*/ 543 h 672"/>
                    <a:gd name="T48" fmla="*/ 308 w 309"/>
                    <a:gd name="T49" fmla="*/ 672 h 672"/>
                    <a:gd name="T50" fmla="*/ 0 w 309"/>
                    <a:gd name="T51" fmla="*/ 498 h 672"/>
                    <a:gd name="T52" fmla="*/ 0 w 309"/>
                    <a:gd name="T53" fmla="*/ 153 h 672"/>
                    <a:gd name="T54" fmla="*/ 3 w 309"/>
                    <a:gd name="T55" fmla="*/ 123 h 672"/>
                    <a:gd name="T56" fmla="*/ 11 w 309"/>
                    <a:gd name="T57" fmla="*/ 95 h 672"/>
                    <a:gd name="T58" fmla="*/ 25 w 309"/>
                    <a:gd name="T59" fmla="*/ 68 h 672"/>
                    <a:gd name="T60" fmla="*/ 45 w 309"/>
                    <a:gd name="T61" fmla="*/ 45 h 6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9" h="672">
                      <a:moveTo>
                        <a:pt x="45" y="45"/>
                      </a:moveTo>
                      <a:lnTo>
                        <a:pt x="56" y="35"/>
                      </a:lnTo>
                      <a:lnTo>
                        <a:pt x="68" y="27"/>
                      </a:lnTo>
                      <a:lnTo>
                        <a:pt x="81" y="18"/>
                      </a:lnTo>
                      <a:lnTo>
                        <a:pt x="95" y="12"/>
                      </a:lnTo>
                      <a:lnTo>
                        <a:pt x="110" y="7"/>
                      </a:lnTo>
                      <a:lnTo>
                        <a:pt x="124" y="3"/>
                      </a:lnTo>
                      <a:lnTo>
                        <a:pt x="139" y="0"/>
                      </a:lnTo>
                      <a:lnTo>
                        <a:pt x="154" y="0"/>
                      </a:lnTo>
                      <a:lnTo>
                        <a:pt x="169" y="0"/>
                      </a:lnTo>
                      <a:lnTo>
                        <a:pt x="184" y="3"/>
                      </a:lnTo>
                      <a:lnTo>
                        <a:pt x="199" y="7"/>
                      </a:lnTo>
                      <a:lnTo>
                        <a:pt x="214" y="12"/>
                      </a:lnTo>
                      <a:lnTo>
                        <a:pt x="228" y="18"/>
                      </a:lnTo>
                      <a:lnTo>
                        <a:pt x="241" y="27"/>
                      </a:lnTo>
                      <a:lnTo>
                        <a:pt x="253" y="35"/>
                      </a:lnTo>
                      <a:lnTo>
                        <a:pt x="264" y="45"/>
                      </a:lnTo>
                      <a:lnTo>
                        <a:pt x="283" y="68"/>
                      </a:lnTo>
                      <a:lnTo>
                        <a:pt x="298" y="95"/>
                      </a:lnTo>
                      <a:lnTo>
                        <a:pt x="306" y="123"/>
                      </a:lnTo>
                      <a:lnTo>
                        <a:pt x="309" y="153"/>
                      </a:lnTo>
                      <a:lnTo>
                        <a:pt x="309" y="218"/>
                      </a:lnTo>
                      <a:lnTo>
                        <a:pt x="309" y="369"/>
                      </a:lnTo>
                      <a:lnTo>
                        <a:pt x="308" y="543"/>
                      </a:lnTo>
                      <a:lnTo>
                        <a:pt x="308" y="672"/>
                      </a:lnTo>
                      <a:lnTo>
                        <a:pt x="0" y="498"/>
                      </a:lnTo>
                      <a:lnTo>
                        <a:pt x="0" y="153"/>
                      </a:lnTo>
                      <a:lnTo>
                        <a:pt x="3" y="123"/>
                      </a:lnTo>
                      <a:lnTo>
                        <a:pt x="11" y="95"/>
                      </a:lnTo>
                      <a:lnTo>
                        <a:pt x="25" y="68"/>
                      </a:lnTo>
                      <a:lnTo>
                        <a:pt x="45" y="45"/>
                      </a:lnTo>
                      <a:close/>
                    </a:path>
                  </a:pathLst>
                </a:custGeom>
                <a:solidFill>
                  <a:srgbClr val="1E4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6" name="Freeform 276"/>
                <p:cNvSpPr>
                  <a:spLocks/>
                </p:cNvSpPr>
                <p:nvPr/>
              </p:nvSpPr>
              <p:spPr bwMode="auto">
                <a:xfrm>
                  <a:off x="1541" y="2301"/>
                  <a:ext cx="308" cy="667"/>
                </a:xfrm>
                <a:custGeom>
                  <a:avLst/>
                  <a:gdLst>
                    <a:gd name="T0" fmla="*/ 45 w 308"/>
                    <a:gd name="T1" fmla="*/ 45 h 667"/>
                    <a:gd name="T2" fmla="*/ 56 w 308"/>
                    <a:gd name="T3" fmla="*/ 35 h 667"/>
                    <a:gd name="T4" fmla="*/ 68 w 308"/>
                    <a:gd name="T5" fmla="*/ 26 h 667"/>
                    <a:gd name="T6" fmla="*/ 81 w 308"/>
                    <a:gd name="T7" fmla="*/ 18 h 667"/>
                    <a:gd name="T8" fmla="*/ 95 w 308"/>
                    <a:gd name="T9" fmla="*/ 11 h 667"/>
                    <a:gd name="T10" fmla="*/ 110 w 308"/>
                    <a:gd name="T11" fmla="*/ 6 h 667"/>
                    <a:gd name="T12" fmla="*/ 124 w 308"/>
                    <a:gd name="T13" fmla="*/ 3 h 667"/>
                    <a:gd name="T14" fmla="*/ 139 w 308"/>
                    <a:gd name="T15" fmla="*/ 0 h 667"/>
                    <a:gd name="T16" fmla="*/ 154 w 308"/>
                    <a:gd name="T17" fmla="*/ 0 h 667"/>
                    <a:gd name="T18" fmla="*/ 169 w 308"/>
                    <a:gd name="T19" fmla="*/ 0 h 667"/>
                    <a:gd name="T20" fmla="*/ 184 w 308"/>
                    <a:gd name="T21" fmla="*/ 3 h 667"/>
                    <a:gd name="T22" fmla="*/ 198 w 308"/>
                    <a:gd name="T23" fmla="*/ 6 h 667"/>
                    <a:gd name="T24" fmla="*/ 213 w 308"/>
                    <a:gd name="T25" fmla="*/ 11 h 667"/>
                    <a:gd name="T26" fmla="*/ 226 w 308"/>
                    <a:gd name="T27" fmla="*/ 18 h 667"/>
                    <a:gd name="T28" fmla="*/ 239 w 308"/>
                    <a:gd name="T29" fmla="*/ 26 h 667"/>
                    <a:gd name="T30" fmla="*/ 251 w 308"/>
                    <a:gd name="T31" fmla="*/ 35 h 667"/>
                    <a:gd name="T32" fmla="*/ 263 w 308"/>
                    <a:gd name="T33" fmla="*/ 45 h 667"/>
                    <a:gd name="T34" fmla="*/ 281 w 308"/>
                    <a:gd name="T35" fmla="*/ 68 h 667"/>
                    <a:gd name="T36" fmla="*/ 296 w 308"/>
                    <a:gd name="T37" fmla="*/ 95 h 667"/>
                    <a:gd name="T38" fmla="*/ 304 w 308"/>
                    <a:gd name="T39" fmla="*/ 123 h 667"/>
                    <a:gd name="T40" fmla="*/ 308 w 308"/>
                    <a:gd name="T41" fmla="*/ 151 h 667"/>
                    <a:gd name="T42" fmla="*/ 308 w 308"/>
                    <a:gd name="T43" fmla="*/ 216 h 667"/>
                    <a:gd name="T44" fmla="*/ 308 w 308"/>
                    <a:gd name="T45" fmla="*/ 366 h 667"/>
                    <a:gd name="T46" fmla="*/ 306 w 308"/>
                    <a:gd name="T47" fmla="*/ 537 h 667"/>
                    <a:gd name="T48" fmla="*/ 306 w 308"/>
                    <a:gd name="T49" fmla="*/ 667 h 667"/>
                    <a:gd name="T50" fmla="*/ 0 w 308"/>
                    <a:gd name="T51" fmla="*/ 492 h 667"/>
                    <a:gd name="T52" fmla="*/ 0 w 308"/>
                    <a:gd name="T53" fmla="*/ 151 h 667"/>
                    <a:gd name="T54" fmla="*/ 3 w 308"/>
                    <a:gd name="T55" fmla="*/ 123 h 667"/>
                    <a:gd name="T56" fmla="*/ 11 w 308"/>
                    <a:gd name="T57" fmla="*/ 95 h 667"/>
                    <a:gd name="T58" fmla="*/ 26 w 308"/>
                    <a:gd name="T59" fmla="*/ 68 h 667"/>
                    <a:gd name="T60" fmla="*/ 45 w 308"/>
                    <a:gd name="T61" fmla="*/ 45 h 6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8" h="667">
                      <a:moveTo>
                        <a:pt x="45" y="45"/>
                      </a:moveTo>
                      <a:lnTo>
                        <a:pt x="56" y="35"/>
                      </a:lnTo>
                      <a:lnTo>
                        <a:pt x="68" y="26"/>
                      </a:lnTo>
                      <a:lnTo>
                        <a:pt x="81" y="18"/>
                      </a:lnTo>
                      <a:lnTo>
                        <a:pt x="95" y="11"/>
                      </a:lnTo>
                      <a:lnTo>
                        <a:pt x="110" y="6"/>
                      </a:lnTo>
                      <a:lnTo>
                        <a:pt x="124" y="3"/>
                      </a:lnTo>
                      <a:lnTo>
                        <a:pt x="139" y="0"/>
                      </a:lnTo>
                      <a:lnTo>
                        <a:pt x="154" y="0"/>
                      </a:lnTo>
                      <a:lnTo>
                        <a:pt x="169" y="0"/>
                      </a:lnTo>
                      <a:lnTo>
                        <a:pt x="184" y="3"/>
                      </a:lnTo>
                      <a:lnTo>
                        <a:pt x="198" y="6"/>
                      </a:lnTo>
                      <a:lnTo>
                        <a:pt x="213" y="11"/>
                      </a:lnTo>
                      <a:lnTo>
                        <a:pt x="226" y="18"/>
                      </a:lnTo>
                      <a:lnTo>
                        <a:pt x="239" y="26"/>
                      </a:lnTo>
                      <a:lnTo>
                        <a:pt x="251" y="35"/>
                      </a:lnTo>
                      <a:lnTo>
                        <a:pt x="263" y="45"/>
                      </a:lnTo>
                      <a:lnTo>
                        <a:pt x="281" y="68"/>
                      </a:lnTo>
                      <a:lnTo>
                        <a:pt x="296" y="95"/>
                      </a:lnTo>
                      <a:lnTo>
                        <a:pt x="304" y="123"/>
                      </a:lnTo>
                      <a:lnTo>
                        <a:pt x="308" y="151"/>
                      </a:lnTo>
                      <a:lnTo>
                        <a:pt x="308" y="216"/>
                      </a:lnTo>
                      <a:lnTo>
                        <a:pt x="308" y="366"/>
                      </a:lnTo>
                      <a:lnTo>
                        <a:pt x="306" y="537"/>
                      </a:lnTo>
                      <a:lnTo>
                        <a:pt x="306" y="667"/>
                      </a:lnTo>
                      <a:lnTo>
                        <a:pt x="0" y="492"/>
                      </a:lnTo>
                      <a:lnTo>
                        <a:pt x="0" y="151"/>
                      </a:lnTo>
                      <a:lnTo>
                        <a:pt x="3" y="123"/>
                      </a:lnTo>
                      <a:lnTo>
                        <a:pt x="11" y="95"/>
                      </a:lnTo>
                      <a:lnTo>
                        <a:pt x="26" y="68"/>
                      </a:lnTo>
                      <a:lnTo>
                        <a:pt x="45" y="45"/>
                      </a:lnTo>
                      <a:close/>
                    </a:path>
                  </a:pathLst>
                </a:custGeom>
                <a:solidFill>
                  <a:srgbClr val="235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7" name="Freeform 277"/>
                <p:cNvSpPr>
                  <a:spLocks/>
                </p:cNvSpPr>
                <p:nvPr/>
              </p:nvSpPr>
              <p:spPr bwMode="auto">
                <a:xfrm>
                  <a:off x="1542" y="2302"/>
                  <a:ext cx="305" cy="661"/>
                </a:xfrm>
                <a:custGeom>
                  <a:avLst/>
                  <a:gdLst>
                    <a:gd name="T0" fmla="*/ 45 w 305"/>
                    <a:gd name="T1" fmla="*/ 45 h 661"/>
                    <a:gd name="T2" fmla="*/ 57 w 305"/>
                    <a:gd name="T3" fmla="*/ 35 h 661"/>
                    <a:gd name="T4" fmla="*/ 69 w 305"/>
                    <a:gd name="T5" fmla="*/ 25 h 661"/>
                    <a:gd name="T6" fmla="*/ 80 w 305"/>
                    <a:gd name="T7" fmla="*/ 19 h 661"/>
                    <a:gd name="T8" fmla="*/ 94 w 305"/>
                    <a:gd name="T9" fmla="*/ 12 h 661"/>
                    <a:gd name="T10" fmla="*/ 109 w 305"/>
                    <a:gd name="T11" fmla="*/ 7 h 661"/>
                    <a:gd name="T12" fmla="*/ 122 w 305"/>
                    <a:gd name="T13" fmla="*/ 4 h 661"/>
                    <a:gd name="T14" fmla="*/ 137 w 305"/>
                    <a:gd name="T15" fmla="*/ 0 h 661"/>
                    <a:gd name="T16" fmla="*/ 152 w 305"/>
                    <a:gd name="T17" fmla="*/ 0 h 661"/>
                    <a:gd name="T18" fmla="*/ 167 w 305"/>
                    <a:gd name="T19" fmla="*/ 0 h 661"/>
                    <a:gd name="T20" fmla="*/ 182 w 305"/>
                    <a:gd name="T21" fmla="*/ 4 h 661"/>
                    <a:gd name="T22" fmla="*/ 197 w 305"/>
                    <a:gd name="T23" fmla="*/ 7 h 661"/>
                    <a:gd name="T24" fmla="*/ 212 w 305"/>
                    <a:gd name="T25" fmla="*/ 12 h 661"/>
                    <a:gd name="T26" fmla="*/ 225 w 305"/>
                    <a:gd name="T27" fmla="*/ 19 h 661"/>
                    <a:gd name="T28" fmla="*/ 237 w 305"/>
                    <a:gd name="T29" fmla="*/ 25 h 661"/>
                    <a:gd name="T30" fmla="*/ 248 w 305"/>
                    <a:gd name="T31" fmla="*/ 35 h 661"/>
                    <a:gd name="T32" fmla="*/ 260 w 305"/>
                    <a:gd name="T33" fmla="*/ 45 h 661"/>
                    <a:gd name="T34" fmla="*/ 278 w 305"/>
                    <a:gd name="T35" fmla="*/ 69 h 661"/>
                    <a:gd name="T36" fmla="*/ 293 w 305"/>
                    <a:gd name="T37" fmla="*/ 94 h 661"/>
                    <a:gd name="T38" fmla="*/ 302 w 305"/>
                    <a:gd name="T39" fmla="*/ 122 h 661"/>
                    <a:gd name="T40" fmla="*/ 305 w 305"/>
                    <a:gd name="T41" fmla="*/ 150 h 661"/>
                    <a:gd name="T42" fmla="*/ 305 w 305"/>
                    <a:gd name="T43" fmla="*/ 213 h 661"/>
                    <a:gd name="T44" fmla="*/ 305 w 305"/>
                    <a:gd name="T45" fmla="*/ 363 h 661"/>
                    <a:gd name="T46" fmla="*/ 303 w 305"/>
                    <a:gd name="T47" fmla="*/ 533 h 661"/>
                    <a:gd name="T48" fmla="*/ 303 w 305"/>
                    <a:gd name="T49" fmla="*/ 661 h 661"/>
                    <a:gd name="T50" fmla="*/ 0 w 305"/>
                    <a:gd name="T51" fmla="*/ 490 h 661"/>
                    <a:gd name="T52" fmla="*/ 0 w 305"/>
                    <a:gd name="T53" fmla="*/ 150 h 661"/>
                    <a:gd name="T54" fmla="*/ 4 w 305"/>
                    <a:gd name="T55" fmla="*/ 122 h 661"/>
                    <a:gd name="T56" fmla="*/ 12 w 305"/>
                    <a:gd name="T57" fmla="*/ 94 h 661"/>
                    <a:gd name="T58" fmla="*/ 27 w 305"/>
                    <a:gd name="T59" fmla="*/ 69 h 661"/>
                    <a:gd name="T60" fmla="*/ 45 w 305"/>
                    <a:gd name="T61" fmla="*/ 45 h 6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5" h="661">
                      <a:moveTo>
                        <a:pt x="45" y="45"/>
                      </a:moveTo>
                      <a:lnTo>
                        <a:pt x="57" y="35"/>
                      </a:lnTo>
                      <a:lnTo>
                        <a:pt x="69" y="25"/>
                      </a:lnTo>
                      <a:lnTo>
                        <a:pt x="80" y="19"/>
                      </a:lnTo>
                      <a:lnTo>
                        <a:pt x="94" y="12"/>
                      </a:lnTo>
                      <a:lnTo>
                        <a:pt x="109" y="7"/>
                      </a:lnTo>
                      <a:lnTo>
                        <a:pt x="122" y="4"/>
                      </a:lnTo>
                      <a:lnTo>
                        <a:pt x="137" y="0"/>
                      </a:lnTo>
                      <a:lnTo>
                        <a:pt x="152" y="0"/>
                      </a:lnTo>
                      <a:lnTo>
                        <a:pt x="167" y="0"/>
                      </a:lnTo>
                      <a:lnTo>
                        <a:pt x="182" y="4"/>
                      </a:lnTo>
                      <a:lnTo>
                        <a:pt x="197" y="7"/>
                      </a:lnTo>
                      <a:lnTo>
                        <a:pt x="212" y="12"/>
                      </a:lnTo>
                      <a:lnTo>
                        <a:pt x="225" y="19"/>
                      </a:lnTo>
                      <a:lnTo>
                        <a:pt x="237" y="25"/>
                      </a:lnTo>
                      <a:lnTo>
                        <a:pt x="248" y="35"/>
                      </a:lnTo>
                      <a:lnTo>
                        <a:pt x="260" y="45"/>
                      </a:lnTo>
                      <a:lnTo>
                        <a:pt x="278" y="69"/>
                      </a:lnTo>
                      <a:lnTo>
                        <a:pt x="293" y="94"/>
                      </a:lnTo>
                      <a:lnTo>
                        <a:pt x="302" y="122"/>
                      </a:lnTo>
                      <a:lnTo>
                        <a:pt x="305" y="150"/>
                      </a:lnTo>
                      <a:lnTo>
                        <a:pt x="305" y="213"/>
                      </a:lnTo>
                      <a:lnTo>
                        <a:pt x="305" y="363"/>
                      </a:lnTo>
                      <a:lnTo>
                        <a:pt x="303" y="533"/>
                      </a:lnTo>
                      <a:lnTo>
                        <a:pt x="303" y="661"/>
                      </a:lnTo>
                      <a:lnTo>
                        <a:pt x="0" y="490"/>
                      </a:lnTo>
                      <a:lnTo>
                        <a:pt x="0" y="150"/>
                      </a:lnTo>
                      <a:lnTo>
                        <a:pt x="4" y="122"/>
                      </a:lnTo>
                      <a:lnTo>
                        <a:pt x="12" y="94"/>
                      </a:lnTo>
                      <a:lnTo>
                        <a:pt x="27" y="69"/>
                      </a:lnTo>
                      <a:lnTo>
                        <a:pt x="45" y="45"/>
                      </a:lnTo>
                      <a:close/>
                    </a:path>
                  </a:pathLst>
                </a:custGeom>
                <a:solidFill>
                  <a:srgbClr val="2B5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8" name="Freeform 278"/>
                <p:cNvSpPr>
                  <a:spLocks/>
                </p:cNvSpPr>
                <p:nvPr/>
              </p:nvSpPr>
              <p:spPr bwMode="auto">
                <a:xfrm>
                  <a:off x="1544" y="2304"/>
                  <a:ext cx="301" cy="654"/>
                </a:xfrm>
                <a:custGeom>
                  <a:avLst/>
                  <a:gdLst>
                    <a:gd name="T0" fmla="*/ 43 w 301"/>
                    <a:gd name="T1" fmla="*/ 43 h 654"/>
                    <a:gd name="T2" fmla="*/ 55 w 301"/>
                    <a:gd name="T3" fmla="*/ 33 h 654"/>
                    <a:gd name="T4" fmla="*/ 67 w 301"/>
                    <a:gd name="T5" fmla="*/ 25 h 654"/>
                    <a:gd name="T6" fmla="*/ 78 w 301"/>
                    <a:gd name="T7" fmla="*/ 17 h 654"/>
                    <a:gd name="T8" fmla="*/ 92 w 301"/>
                    <a:gd name="T9" fmla="*/ 12 h 654"/>
                    <a:gd name="T10" fmla="*/ 107 w 301"/>
                    <a:gd name="T11" fmla="*/ 7 h 654"/>
                    <a:gd name="T12" fmla="*/ 120 w 301"/>
                    <a:gd name="T13" fmla="*/ 3 h 654"/>
                    <a:gd name="T14" fmla="*/ 135 w 301"/>
                    <a:gd name="T15" fmla="*/ 0 h 654"/>
                    <a:gd name="T16" fmla="*/ 150 w 301"/>
                    <a:gd name="T17" fmla="*/ 0 h 654"/>
                    <a:gd name="T18" fmla="*/ 165 w 301"/>
                    <a:gd name="T19" fmla="*/ 0 h 654"/>
                    <a:gd name="T20" fmla="*/ 180 w 301"/>
                    <a:gd name="T21" fmla="*/ 3 h 654"/>
                    <a:gd name="T22" fmla="*/ 193 w 301"/>
                    <a:gd name="T23" fmla="*/ 7 h 654"/>
                    <a:gd name="T24" fmla="*/ 208 w 301"/>
                    <a:gd name="T25" fmla="*/ 12 h 654"/>
                    <a:gd name="T26" fmla="*/ 221 w 301"/>
                    <a:gd name="T27" fmla="*/ 17 h 654"/>
                    <a:gd name="T28" fmla="*/ 233 w 301"/>
                    <a:gd name="T29" fmla="*/ 25 h 654"/>
                    <a:gd name="T30" fmla="*/ 245 w 301"/>
                    <a:gd name="T31" fmla="*/ 33 h 654"/>
                    <a:gd name="T32" fmla="*/ 256 w 301"/>
                    <a:gd name="T33" fmla="*/ 43 h 654"/>
                    <a:gd name="T34" fmla="*/ 275 w 301"/>
                    <a:gd name="T35" fmla="*/ 67 h 654"/>
                    <a:gd name="T36" fmla="*/ 290 w 301"/>
                    <a:gd name="T37" fmla="*/ 92 h 654"/>
                    <a:gd name="T38" fmla="*/ 298 w 301"/>
                    <a:gd name="T39" fmla="*/ 120 h 654"/>
                    <a:gd name="T40" fmla="*/ 301 w 301"/>
                    <a:gd name="T41" fmla="*/ 148 h 654"/>
                    <a:gd name="T42" fmla="*/ 301 w 301"/>
                    <a:gd name="T43" fmla="*/ 211 h 654"/>
                    <a:gd name="T44" fmla="*/ 301 w 301"/>
                    <a:gd name="T45" fmla="*/ 358 h 654"/>
                    <a:gd name="T46" fmla="*/ 300 w 301"/>
                    <a:gd name="T47" fmla="*/ 528 h 654"/>
                    <a:gd name="T48" fmla="*/ 300 w 301"/>
                    <a:gd name="T49" fmla="*/ 654 h 654"/>
                    <a:gd name="T50" fmla="*/ 0 w 301"/>
                    <a:gd name="T51" fmla="*/ 484 h 654"/>
                    <a:gd name="T52" fmla="*/ 0 w 301"/>
                    <a:gd name="T53" fmla="*/ 148 h 654"/>
                    <a:gd name="T54" fmla="*/ 3 w 301"/>
                    <a:gd name="T55" fmla="*/ 120 h 654"/>
                    <a:gd name="T56" fmla="*/ 12 w 301"/>
                    <a:gd name="T57" fmla="*/ 92 h 654"/>
                    <a:gd name="T58" fmla="*/ 25 w 301"/>
                    <a:gd name="T59" fmla="*/ 67 h 654"/>
                    <a:gd name="T60" fmla="*/ 43 w 301"/>
                    <a:gd name="T61" fmla="*/ 43 h 6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1" h="654">
                      <a:moveTo>
                        <a:pt x="43" y="43"/>
                      </a:moveTo>
                      <a:lnTo>
                        <a:pt x="55" y="33"/>
                      </a:lnTo>
                      <a:lnTo>
                        <a:pt x="67" y="25"/>
                      </a:lnTo>
                      <a:lnTo>
                        <a:pt x="78" y="17"/>
                      </a:lnTo>
                      <a:lnTo>
                        <a:pt x="92" y="12"/>
                      </a:lnTo>
                      <a:lnTo>
                        <a:pt x="107" y="7"/>
                      </a:lnTo>
                      <a:lnTo>
                        <a:pt x="120" y="3"/>
                      </a:lnTo>
                      <a:lnTo>
                        <a:pt x="135" y="0"/>
                      </a:lnTo>
                      <a:lnTo>
                        <a:pt x="150" y="0"/>
                      </a:lnTo>
                      <a:lnTo>
                        <a:pt x="165" y="0"/>
                      </a:lnTo>
                      <a:lnTo>
                        <a:pt x="180" y="3"/>
                      </a:lnTo>
                      <a:lnTo>
                        <a:pt x="193" y="7"/>
                      </a:lnTo>
                      <a:lnTo>
                        <a:pt x="208" y="12"/>
                      </a:lnTo>
                      <a:lnTo>
                        <a:pt x="221" y="17"/>
                      </a:lnTo>
                      <a:lnTo>
                        <a:pt x="233" y="25"/>
                      </a:lnTo>
                      <a:lnTo>
                        <a:pt x="245" y="33"/>
                      </a:lnTo>
                      <a:lnTo>
                        <a:pt x="256" y="43"/>
                      </a:lnTo>
                      <a:lnTo>
                        <a:pt x="275" y="67"/>
                      </a:lnTo>
                      <a:lnTo>
                        <a:pt x="290" y="92"/>
                      </a:lnTo>
                      <a:lnTo>
                        <a:pt x="298" y="120"/>
                      </a:lnTo>
                      <a:lnTo>
                        <a:pt x="301" y="148"/>
                      </a:lnTo>
                      <a:lnTo>
                        <a:pt x="301" y="211"/>
                      </a:lnTo>
                      <a:lnTo>
                        <a:pt x="301" y="358"/>
                      </a:lnTo>
                      <a:lnTo>
                        <a:pt x="300" y="528"/>
                      </a:lnTo>
                      <a:lnTo>
                        <a:pt x="300" y="654"/>
                      </a:lnTo>
                      <a:lnTo>
                        <a:pt x="0" y="484"/>
                      </a:lnTo>
                      <a:lnTo>
                        <a:pt x="0" y="148"/>
                      </a:lnTo>
                      <a:lnTo>
                        <a:pt x="3" y="120"/>
                      </a:lnTo>
                      <a:lnTo>
                        <a:pt x="12" y="92"/>
                      </a:lnTo>
                      <a:lnTo>
                        <a:pt x="25" y="67"/>
                      </a:lnTo>
                      <a:lnTo>
                        <a:pt x="43" y="43"/>
                      </a:lnTo>
                      <a:close/>
                    </a:path>
                  </a:pathLst>
                </a:custGeom>
                <a:solidFill>
                  <a:srgbClr val="305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19" name="Freeform 279"/>
                <p:cNvSpPr>
                  <a:spLocks/>
                </p:cNvSpPr>
                <p:nvPr/>
              </p:nvSpPr>
              <p:spPr bwMode="auto">
                <a:xfrm>
                  <a:off x="1544" y="2306"/>
                  <a:ext cx="300" cy="647"/>
                </a:xfrm>
                <a:custGeom>
                  <a:avLst/>
                  <a:gdLst>
                    <a:gd name="T0" fmla="*/ 45 w 300"/>
                    <a:gd name="T1" fmla="*/ 43 h 647"/>
                    <a:gd name="T2" fmla="*/ 57 w 300"/>
                    <a:gd name="T3" fmla="*/ 33 h 647"/>
                    <a:gd name="T4" fmla="*/ 68 w 300"/>
                    <a:gd name="T5" fmla="*/ 25 h 647"/>
                    <a:gd name="T6" fmla="*/ 80 w 300"/>
                    <a:gd name="T7" fmla="*/ 16 h 647"/>
                    <a:gd name="T8" fmla="*/ 93 w 300"/>
                    <a:gd name="T9" fmla="*/ 11 h 647"/>
                    <a:gd name="T10" fmla="*/ 107 w 300"/>
                    <a:gd name="T11" fmla="*/ 6 h 647"/>
                    <a:gd name="T12" fmla="*/ 120 w 300"/>
                    <a:gd name="T13" fmla="*/ 3 h 647"/>
                    <a:gd name="T14" fmla="*/ 135 w 300"/>
                    <a:gd name="T15" fmla="*/ 0 h 647"/>
                    <a:gd name="T16" fmla="*/ 150 w 300"/>
                    <a:gd name="T17" fmla="*/ 0 h 647"/>
                    <a:gd name="T18" fmla="*/ 165 w 300"/>
                    <a:gd name="T19" fmla="*/ 0 h 647"/>
                    <a:gd name="T20" fmla="*/ 180 w 300"/>
                    <a:gd name="T21" fmla="*/ 3 h 647"/>
                    <a:gd name="T22" fmla="*/ 193 w 300"/>
                    <a:gd name="T23" fmla="*/ 6 h 647"/>
                    <a:gd name="T24" fmla="*/ 208 w 300"/>
                    <a:gd name="T25" fmla="*/ 11 h 647"/>
                    <a:gd name="T26" fmla="*/ 221 w 300"/>
                    <a:gd name="T27" fmla="*/ 16 h 647"/>
                    <a:gd name="T28" fmla="*/ 233 w 300"/>
                    <a:gd name="T29" fmla="*/ 25 h 647"/>
                    <a:gd name="T30" fmla="*/ 245 w 300"/>
                    <a:gd name="T31" fmla="*/ 33 h 647"/>
                    <a:gd name="T32" fmla="*/ 256 w 300"/>
                    <a:gd name="T33" fmla="*/ 43 h 647"/>
                    <a:gd name="T34" fmla="*/ 275 w 300"/>
                    <a:gd name="T35" fmla="*/ 66 h 647"/>
                    <a:gd name="T36" fmla="*/ 288 w 300"/>
                    <a:gd name="T37" fmla="*/ 91 h 647"/>
                    <a:gd name="T38" fmla="*/ 296 w 300"/>
                    <a:gd name="T39" fmla="*/ 118 h 647"/>
                    <a:gd name="T40" fmla="*/ 300 w 300"/>
                    <a:gd name="T41" fmla="*/ 146 h 647"/>
                    <a:gd name="T42" fmla="*/ 300 w 300"/>
                    <a:gd name="T43" fmla="*/ 209 h 647"/>
                    <a:gd name="T44" fmla="*/ 300 w 300"/>
                    <a:gd name="T45" fmla="*/ 354 h 647"/>
                    <a:gd name="T46" fmla="*/ 298 w 300"/>
                    <a:gd name="T47" fmla="*/ 522 h 647"/>
                    <a:gd name="T48" fmla="*/ 298 w 300"/>
                    <a:gd name="T49" fmla="*/ 647 h 647"/>
                    <a:gd name="T50" fmla="*/ 0 w 300"/>
                    <a:gd name="T51" fmla="*/ 479 h 647"/>
                    <a:gd name="T52" fmla="*/ 0 w 300"/>
                    <a:gd name="T53" fmla="*/ 146 h 647"/>
                    <a:gd name="T54" fmla="*/ 3 w 300"/>
                    <a:gd name="T55" fmla="*/ 118 h 647"/>
                    <a:gd name="T56" fmla="*/ 12 w 300"/>
                    <a:gd name="T57" fmla="*/ 91 h 647"/>
                    <a:gd name="T58" fmla="*/ 27 w 300"/>
                    <a:gd name="T59" fmla="*/ 66 h 647"/>
                    <a:gd name="T60" fmla="*/ 45 w 300"/>
                    <a:gd name="T61" fmla="*/ 43 h 6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0" h="647">
                      <a:moveTo>
                        <a:pt x="45" y="43"/>
                      </a:moveTo>
                      <a:lnTo>
                        <a:pt x="57" y="33"/>
                      </a:lnTo>
                      <a:lnTo>
                        <a:pt x="68" y="25"/>
                      </a:lnTo>
                      <a:lnTo>
                        <a:pt x="80" y="16"/>
                      </a:lnTo>
                      <a:lnTo>
                        <a:pt x="93" y="11"/>
                      </a:lnTo>
                      <a:lnTo>
                        <a:pt x="107" y="6"/>
                      </a:lnTo>
                      <a:lnTo>
                        <a:pt x="120" y="3"/>
                      </a:lnTo>
                      <a:lnTo>
                        <a:pt x="135" y="0"/>
                      </a:lnTo>
                      <a:lnTo>
                        <a:pt x="150" y="0"/>
                      </a:lnTo>
                      <a:lnTo>
                        <a:pt x="165" y="0"/>
                      </a:lnTo>
                      <a:lnTo>
                        <a:pt x="180" y="3"/>
                      </a:lnTo>
                      <a:lnTo>
                        <a:pt x="193" y="6"/>
                      </a:lnTo>
                      <a:lnTo>
                        <a:pt x="208" y="11"/>
                      </a:lnTo>
                      <a:lnTo>
                        <a:pt x="221" y="16"/>
                      </a:lnTo>
                      <a:lnTo>
                        <a:pt x="233" y="25"/>
                      </a:lnTo>
                      <a:lnTo>
                        <a:pt x="245" y="33"/>
                      </a:lnTo>
                      <a:lnTo>
                        <a:pt x="256" y="43"/>
                      </a:lnTo>
                      <a:lnTo>
                        <a:pt x="275" y="66"/>
                      </a:lnTo>
                      <a:lnTo>
                        <a:pt x="288" y="91"/>
                      </a:lnTo>
                      <a:lnTo>
                        <a:pt x="296" y="118"/>
                      </a:lnTo>
                      <a:lnTo>
                        <a:pt x="300" y="146"/>
                      </a:lnTo>
                      <a:lnTo>
                        <a:pt x="300" y="209"/>
                      </a:lnTo>
                      <a:lnTo>
                        <a:pt x="300" y="354"/>
                      </a:lnTo>
                      <a:lnTo>
                        <a:pt x="298" y="522"/>
                      </a:lnTo>
                      <a:lnTo>
                        <a:pt x="298" y="647"/>
                      </a:lnTo>
                      <a:lnTo>
                        <a:pt x="0" y="479"/>
                      </a:lnTo>
                      <a:lnTo>
                        <a:pt x="0" y="146"/>
                      </a:lnTo>
                      <a:lnTo>
                        <a:pt x="3" y="118"/>
                      </a:lnTo>
                      <a:lnTo>
                        <a:pt x="12" y="91"/>
                      </a:lnTo>
                      <a:lnTo>
                        <a:pt x="27" y="66"/>
                      </a:lnTo>
                      <a:lnTo>
                        <a:pt x="45" y="43"/>
                      </a:lnTo>
                      <a:close/>
                    </a:path>
                  </a:pathLst>
                </a:custGeom>
                <a:solidFill>
                  <a:srgbClr val="386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0" name="Freeform 280"/>
                <p:cNvSpPr>
                  <a:spLocks/>
                </p:cNvSpPr>
                <p:nvPr/>
              </p:nvSpPr>
              <p:spPr bwMode="auto">
                <a:xfrm>
                  <a:off x="1546" y="2306"/>
                  <a:ext cx="296" cy="644"/>
                </a:xfrm>
                <a:custGeom>
                  <a:avLst/>
                  <a:gdLst>
                    <a:gd name="T0" fmla="*/ 43 w 296"/>
                    <a:gd name="T1" fmla="*/ 43 h 644"/>
                    <a:gd name="T2" fmla="*/ 55 w 296"/>
                    <a:gd name="T3" fmla="*/ 33 h 644"/>
                    <a:gd name="T4" fmla="*/ 66 w 296"/>
                    <a:gd name="T5" fmla="*/ 25 h 644"/>
                    <a:gd name="T6" fmla="*/ 78 w 296"/>
                    <a:gd name="T7" fmla="*/ 18 h 644"/>
                    <a:gd name="T8" fmla="*/ 91 w 296"/>
                    <a:gd name="T9" fmla="*/ 11 h 644"/>
                    <a:gd name="T10" fmla="*/ 105 w 296"/>
                    <a:gd name="T11" fmla="*/ 6 h 644"/>
                    <a:gd name="T12" fmla="*/ 118 w 296"/>
                    <a:gd name="T13" fmla="*/ 3 h 644"/>
                    <a:gd name="T14" fmla="*/ 133 w 296"/>
                    <a:gd name="T15" fmla="*/ 0 h 644"/>
                    <a:gd name="T16" fmla="*/ 148 w 296"/>
                    <a:gd name="T17" fmla="*/ 0 h 644"/>
                    <a:gd name="T18" fmla="*/ 163 w 296"/>
                    <a:gd name="T19" fmla="*/ 0 h 644"/>
                    <a:gd name="T20" fmla="*/ 178 w 296"/>
                    <a:gd name="T21" fmla="*/ 3 h 644"/>
                    <a:gd name="T22" fmla="*/ 191 w 296"/>
                    <a:gd name="T23" fmla="*/ 6 h 644"/>
                    <a:gd name="T24" fmla="*/ 204 w 296"/>
                    <a:gd name="T25" fmla="*/ 11 h 644"/>
                    <a:gd name="T26" fmla="*/ 218 w 296"/>
                    <a:gd name="T27" fmla="*/ 18 h 644"/>
                    <a:gd name="T28" fmla="*/ 229 w 296"/>
                    <a:gd name="T29" fmla="*/ 25 h 644"/>
                    <a:gd name="T30" fmla="*/ 241 w 296"/>
                    <a:gd name="T31" fmla="*/ 33 h 644"/>
                    <a:gd name="T32" fmla="*/ 253 w 296"/>
                    <a:gd name="T33" fmla="*/ 43 h 644"/>
                    <a:gd name="T34" fmla="*/ 271 w 296"/>
                    <a:gd name="T35" fmla="*/ 66 h 644"/>
                    <a:gd name="T36" fmla="*/ 284 w 296"/>
                    <a:gd name="T37" fmla="*/ 91 h 644"/>
                    <a:gd name="T38" fmla="*/ 293 w 296"/>
                    <a:gd name="T39" fmla="*/ 118 h 644"/>
                    <a:gd name="T40" fmla="*/ 296 w 296"/>
                    <a:gd name="T41" fmla="*/ 146 h 644"/>
                    <a:gd name="T42" fmla="*/ 296 w 296"/>
                    <a:gd name="T43" fmla="*/ 208 h 644"/>
                    <a:gd name="T44" fmla="*/ 296 w 296"/>
                    <a:gd name="T45" fmla="*/ 352 h 644"/>
                    <a:gd name="T46" fmla="*/ 294 w 296"/>
                    <a:gd name="T47" fmla="*/ 519 h 644"/>
                    <a:gd name="T48" fmla="*/ 294 w 296"/>
                    <a:gd name="T49" fmla="*/ 644 h 644"/>
                    <a:gd name="T50" fmla="*/ 0 w 296"/>
                    <a:gd name="T51" fmla="*/ 476 h 644"/>
                    <a:gd name="T52" fmla="*/ 0 w 296"/>
                    <a:gd name="T53" fmla="*/ 146 h 644"/>
                    <a:gd name="T54" fmla="*/ 3 w 296"/>
                    <a:gd name="T55" fmla="*/ 118 h 644"/>
                    <a:gd name="T56" fmla="*/ 11 w 296"/>
                    <a:gd name="T57" fmla="*/ 91 h 644"/>
                    <a:gd name="T58" fmla="*/ 25 w 296"/>
                    <a:gd name="T59" fmla="*/ 66 h 644"/>
                    <a:gd name="T60" fmla="*/ 43 w 296"/>
                    <a:gd name="T61" fmla="*/ 43 h 6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6" h="644">
                      <a:moveTo>
                        <a:pt x="43" y="43"/>
                      </a:moveTo>
                      <a:lnTo>
                        <a:pt x="55" y="33"/>
                      </a:lnTo>
                      <a:lnTo>
                        <a:pt x="66" y="25"/>
                      </a:lnTo>
                      <a:lnTo>
                        <a:pt x="78" y="18"/>
                      </a:lnTo>
                      <a:lnTo>
                        <a:pt x="91" y="11"/>
                      </a:lnTo>
                      <a:lnTo>
                        <a:pt x="105" y="6"/>
                      </a:lnTo>
                      <a:lnTo>
                        <a:pt x="118" y="3"/>
                      </a:lnTo>
                      <a:lnTo>
                        <a:pt x="133" y="0"/>
                      </a:lnTo>
                      <a:lnTo>
                        <a:pt x="148" y="0"/>
                      </a:lnTo>
                      <a:lnTo>
                        <a:pt x="163" y="0"/>
                      </a:lnTo>
                      <a:lnTo>
                        <a:pt x="178" y="3"/>
                      </a:lnTo>
                      <a:lnTo>
                        <a:pt x="191" y="6"/>
                      </a:lnTo>
                      <a:lnTo>
                        <a:pt x="204" y="11"/>
                      </a:lnTo>
                      <a:lnTo>
                        <a:pt x="218" y="18"/>
                      </a:lnTo>
                      <a:lnTo>
                        <a:pt x="229" y="25"/>
                      </a:lnTo>
                      <a:lnTo>
                        <a:pt x="241" y="33"/>
                      </a:lnTo>
                      <a:lnTo>
                        <a:pt x="253" y="43"/>
                      </a:lnTo>
                      <a:lnTo>
                        <a:pt x="271" y="66"/>
                      </a:lnTo>
                      <a:lnTo>
                        <a:pt x="284" y="91"/>
                      </a:lnTo>
                      <a:lnTo>
                        <a:pt x="293" y="118"/>
                      </a:lnTo>
                      <a:lnTo>
                        <a:pt x="296" y="146"/>
                      </a:lnTo>
                      <a:lnTo>
                        <a:pt x="296" y="208"/>
                      </a:lnTo>
                      <a:lnTo>
                        <a:pt x="296" y="352"/>
                      </a:lnTo>
                      <a:lnTo>
                        <a:pt x="294" y="519"/>
                      </a:lnTo>
                      <a:lnTo>
                        <a:pt x="294" y="644"/>
                      </a:lnTo>
                      <a:lnTo>
                        <a:pt x="0" y="476"/>
                      </a:lnTo>
                      <a:lnTo>
                        <a:pt x="0" y="146"/>
                      </a:lnTo>
                      <a:lnTo>
                        <a:pt x="3" y="118"/>
                      </a:lnTo>
                      <a:lnTo>
                        <a:pt x="11" y="91"/>
                      </a:lnTo>
                      <a:lnTo>
                        <a:pt x="25" y="66"/>
                      </a:lnTo>
                      <a:lnTo>
                        <a:pt x="43" y="43"/>
                      </a:lnTo>
                      <a:close/>
                    </a:path>
                  </a:pathLst>
                </a:custGeom>
                <a:solidFill>
                  <a:srgbClr val="3F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1" name="Freeform 281"/>
                <p:cNvSpPr>
                  <a:spLocks/>
                </p:cNvSpPr>
                <p:nvPr/>
              </p:nvSpPr>
              <p:spPr bwMode="auto">
                <a:xfrm>
                  <a:off x="1547" y="2307"/>
                  <a:ext cx="293" cy="638"/>
                </a:xfrm>
                <a:custGeom>
                  <a:avLst/>
                  <a:gdLst>
                    <a:gd name="T0" fmla="*/ 42 w 293"/>
                    <a:gd name="T1" fmla="*/ 44 h 638"/>
                    <a:gd name="T2" fmla="*/ 54 w 293"/>
                    <a:gd name="T3" fmla="*/ 34 h 638"/>
                    <a:gd name="T4" fmla="*/ 65 w 293"/>
                    <a:gd name="T5" fmla="*/ 25 h 638"/>
                    <a:gd name="T6" fmla="*/ 77 w 293"/>
                    <a:gd name="T7" fmla="*/ 17 h 638"/>
                    <a:gd name="T8" fmla="*/ 90 w 293"/>
                    <a:gd name="T9" fmla="*/ 12 h 638"/>
                    <a:gd name="T10" fmla="*/ 104 w 293"/>
                    <a:gd name="T11" fmla="*/ 7 h 638"/>
                    <a:gd name="T12" fmla="*/ 117 w 293"/>
                    <a:gd name="T13" fmla="*/ 4 h 638"/>
                    <a:gd name="T14" fmla="*/ 132 w 293"/>
                    <a:gd name="T15" fmla="*/ 0 h 638"/>
                    <a:gd name="T16" fmla="*/ 147 w 293"/>
                    <a:gd name="T17" fmla="*/ 0 h 638"/>
                    <a:gd name="T18" fmla="*/ 162 w 293"/>
                    <a:gd name="T19" fmla="*/ 0 h 638"/>
                    <a:gd name="T20" fmla="*/ 175 w 293"/>
                    <a:gd name="T21" fmla="*/ 4 h 638"/>
                    <a:gd name="T22" fmla="*/ 188 w 293"/>
                    <a:gd name="T23" fmla="*/ 7 h 638"/>
                    <a:gd name="T24" fmla="*/ 202 w 293"/>
                    <a:gd name="T25" fmla="*/ 12 h 638"/>
                    <a:gd name="T26" fmla="*/ 215 w 293"/>
                    <a:gd name="T27" fmla="*/ 17 h 638"/>
                    <a:gd name="T28" fmla="*/ 227 w 293"/>
                    <a:gd name="T29" fmla="*/ 25 h 638"/>
                    <a:gd name="T30" fmla="*/ 238 w 293"/>
                    <a:gd name="T31" fmla="*/ 34 h 638"/>
                    <a:gd name="T32" fmla="*/ 250 w 293"/>
                    <a:gd name="T33" fmla="*/ 44 h 638"/>
                    <a:gd name="T34" fmla="*/ 268 w 293"/>
                    <a:gd name="T35" fmla="*/ 67 h 638"/>
                    <a:gd name="T36" fmla="*/ 282 w 293"/>
                    <a:gd name="T37" fmla="*/ 92 h 638"/>
                    <a:gd name="T38" fmla="*/ 290 w 293"/>
                    <a:gd name="T39" fmla="*/ 118 h 638"/>
                    <a:gd name="T40" fmla="*/ 293 w 293"/>
                    <a:gd name="T41" fmla="*/ 145 h 638"/>
                    <a:gd name="T42" fmla="*/ 293 w 293"/>
                    <a:gd name="T43" fmla="*/ 207 h 638"/>
                    <a:gd name="T44" fmla="*/ 293 w 293"/>
                    <a:gd name="T45" fmla="*/ 350 h 638"/>
                    <a:gd name="T46" fmla="*/ 292 w 293"/>
                    <a:gd name="T47" fmla="*/ 515 h 638"/>
                    <a:gd name="T48" fmla="*/ 292 w 293"/>
                    <a:gd name="T49" fmla="*/ 638 h 638"/>
                    <a:gd name="T50" fmla="*/ 0 w 293"/>
                    <a:gd name="T51" fmla="*/ 471 h 638"/>
                    <a:gd name="T52" fmla="*/ 0 w 293"/>
                    <a:gd name="T53" fmla="*/ 145 h 638"/>
                    <a:gd name="T54" fmla="*/ 4 w 293"/>
                    <a:gd name="T55" fmla="*/ 118 h 638"/>
                    <a:gd name="T56" fmla="*/ 12 w 293"/>
                    <a:gd name="T57" fmla="*/ 92 h 638"/>
                    <a:gd name="T58" fmla="*/ 24 w 293"/>
                    <a:gd name="T59" fmla="*/ 67 h 638"/>
                    <a:gd name="T60" fmla="*/ 42 w 293"/>
                    <a:gd name="T61" fmla="*/ 44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3" h="638">
                      <a:moveTo>
                        <a:pt x="42" y="44"/>
                      </a:moveTo>
                      <a:lnTo>
                        <a:pt x="54" y="34"/>
                      </a:lnTo>
                      <a:lnTo>
                        <a:pt x="65" y="25"/>
                      </a:lnTo>
                      <a:lnTo>
                        <a:pt x="77" y="17"/>
                      </a:lnTo>
                      <a:lnTo>
                        <a:pt x="90" y="12"/>
                      </a:lnTo>
                      <a:lnTo>
                        <a:pt x="104" y="7"/>
                      </a:lnTo>
                      <a:lnTo>
                        <a:pt x="117" y="4"/>
                      </a:lnTo>
                      <a:lnTo>
                        <a:pt x="132" y="0"/>
                      </a:lnTo>
                      <a:lnTo>
                        <a:pt x="147" y="0"/>
                      </a:lnTo>
                      <a:lnTo>
                        <a:pt x="162" y="0"/>
                      </a:lnTo>
                      <a:lnTo>
                        <a:pt x="175" y="4"/>
                      </a:lnTo>
                      <a:lnTo>
                        <a:pt x="188" y="7"/>
                      </a:lnTo>
                      <a:lnTo>
                        <a:pt x="202" y="12"/>
                      </a:lnTo>
                      <a:lnTo>
                        <a:pt x="215" y="17"/>
                      </a:lnTo>
                      <a:lnTo>
                        <a:pt x="227" y="25"/>
                      </a:lnTo>
                      <a:lnTo>
                        <a:pt x="238" y="34"/>
                      </a:lnTo>
                      <a:lnTo>
                        <a:pt x="250" y="44"/>
                      </a:lnTo>
                      <a:lnTo>
                        <a:pt x="268" y="67"/>
                      </a:lnTo>
                      <a:lnTo>
                        <a:pt x="282" y="92"/>
                      </a:lnTo>
                      <a:lnTo>
                        <a:pt x="290" y="118"/>
                      </a:lnTo>
                      <a:lnTo>
                        <a:pt x="293" y="145"/>
                      </a:lnTo>
                      <a:lnTo>
                        <a:pt x="293" y="207"/>
                      </a:lnTo>
                      <a:lnTo>
                        <a:pt x="293" y="350"/>
                      </a:lnTo>
                      <a:lnTo>
                        <a:pt x="292" y="515"/>
                      </a:lnTo>
                      <a:lnTo>
                        <a:pt x="292" y="638"/>
                      </a:lnTo>
                      <a:lnTo>
                        <a:pt x="0" y="471"/>
                      </a:lnTo>
                      <a:lnTo>
                        <a:pt x="0" y="145"/>
                      </a:lnTo>
                      <a:lnTo>
                        <a:pt x="4" y="118"/>
                      </a:lnTo>
                      <a:lnTo>
                        <a:pt x="12" y="92"/>
                      </a:lnTo>
                      <a:lnTo>
                        <a:pt x="24" y="67"/>
                      </a:lnTo>
                      <a:lnTo>
                        <a:pt x="42" y="44"/>
                      </a:lnTo>
                      <a:close/>
                    </a:path>
                  </a:pathLst>
                </a:custGeom>
                <a:solidFill>
                  <a:srgbClr val="446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2" name="Freeform 282"/>
                <p:cNvSpPr>
                  <a:spLocks/>
                </p:cNvSpPr>
                <p:nvPr/>
              </p:nvSpPr>
              <p:spPr bwMode="auto">
                <a:xfrm>
                  <a:off x="1547" y="2309"/>
                  <a:ext cx="292" cy="631"/>
                </a:xfrm>
                <a:custGeom>
                  <a:avLst/>
                  <a:gdLst>
                    <a:gd name="T0" fmla="*/ 44 w 292"/>
                    <a:gd name="T1" fmla="*/ 43 h 631"/>
                    <a:gd name="T2" fmla="*/ 54 w 292"/>
                    <a:gd name="T3" fmla="*/ 33 h 631"/>
                    <a:gd name="T4" fmla="*/ 65 w 292"/>
                    <a:gd name="T5" fmla="*/ 25 h 631"/>
                    <a:gd name="T6" fmla="*/ 77 w 292"/>
                    <a:gd name="T7" fmla="*/ 17 h 631"/>
                    <a:gd name="T8" fmla="*/ 90 w 292"/>
                    <a:gd name="T9" fmla="*/ 12 h 631"/>
                    <a:gd name="T10" fmla="*/ 104 w 292"/>
                    <a:gd name="T11" fmla="*/ 7 h 631"/>
                    <a:gd name="T12" fmla="*/ 117 w 292"/>
                    <a:gd name="T13" fmla="*/ 3 h 631"/>
                    <a:gd name="T14" fmla="*/ 132 w 292"/>
                    <a:gd name="T15" fmla="*/ 0 h 631"/>
                    <a:gd name="T16" fmla="*/ 147 w 292"/>
                    <a:gd name="T17" fmla="*/ 0 h 631"/>
                    <a:gd name="T18" fmla="*/ 162 w 292"/>
                    <a:gd name="T19" fmla="*/ 0 h 631"/>
                    <a:gd name="T20" fmla="*/ 175 w 292"/>
                    <a:gd name="T21" fmla="*/ 3 h 631"/>
                    <a:gd name="T22" fmla="*/ 188 w 292"/>
                    <a:gd name="T23" fmla="*/ 7 h 631"/>
                    <a:gd name="T24" fmla="*/ 202 w 292"/>
                    <a:gd name="T25" fmla="*/ 12 h 631"/>
                    <a:gd name="T26" fmla="*/ 215 w 292"/>
                    <a:gd name="T27" fmla="*/ 17 h 631"/>
                    <a:gd name="T28" fmla="*/ 227 w 292"/>
                    <a:gd name="T29" fmla="*/ 25 h 631"/>
                    <a:gd name="T30" fmla="*/ 238 w 292"/>
                    <a:gd name="T31" fmla="*/ 33 h 631"/>
                    <a:gd name="T32" fmla="*/ 248 w 292"/>
                    <a:gd name="T33" fmla="*/ 43 h 631"/>
                    <a:gd name="T34" fmla="*/ 267 w 292"/>
                    <a:gd name="T35" fmla="*/ 65 h 631"/>
                    <a:gd name="T36" fmla="*/ 280 w 292"/>
                    <a:gd name="T37" fmla="*/ 90 h 631"/>
                    <a:gd name="T38" fmla="*/ 288 w 292"/>
                    <a:gd name="T39" fmla="*/ 116 h 631"/>
                    <a:gd name="T40" fmla="*/ 292 w 292"/>
                    <a:gd name="T41" fmla="*/ 143 h 631"/>
                    <a:gd name="T42" fmla="*/ 292 w 292"/>
                    <a:gd name="T43" fmla="*/ 205 h 631"/>
                    <a:gd name="T44" fmla="*/ 292 w 292"/>
                    <a:gd name="T45" fmla="*/ 346 h 631"/>
                    <a:gd name="T46" fmla="*/ 290 w 292"/>
                    <a:gd name="T47" fmla="*/ 509 h 631"/>
                    <a:gd name="T48" fmla="*/ 290 w 292"/>
                    <a:gd name="T49" fmla="*/ 631 h 631"/>
                    <a:gd name="T50" fmla="*/ 0 w 292"/>
                    <a:gd name="T51" fmla="*/ 468 h 631"/>
                    <a:gd name="T52" fmla="*/ 0 w 292"/>
                    <a:gd name="T53" fmla="*/ 143 h 631"/>
                    <a:gd name="T54" fmla="*/ 4 w 292"/>
                    <a:gd name="T55" fmla="*/ 116 h 631"/>
                    <a:gd name="T56" fmla="*/ 12 w 292"/>
                    <a:gd name="T57" fmla="*/ 90 h 631"/>
                    <a:gd name="T58" fmla="*/ 25 w 292"/>
                    <a:gd name="T59" fmla="*/ 65 h 631"/>
                    <a:gd name="T60" fmla="*/ 44 w 292"/>
                    <a:gd name="T61" fmla="*/ 43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2" h="631">
                      <a:moveTo>
                        <a:pt x="44" y="43"/>
                      </a:moveTo>
                      <a:lnTo>
                        <a:pt x="54" y="33"/>
                      </a:lnTo>
                      <a:lnTo>
                        <a:pt x="65" y="25"/>
                      </a:lnTo>
                      <a:lnTo>
                        <a:pt x="77" y="17"/>
                      </a:lnTo>
                      <a:lnTo>
                        <a:pt x="90" y="12"/>
                      </a:lnTo>
                      <a:lnTo>
                        <a:pt x="104" y="7"/>
                      </a:lnTo>
                      <a:lnTo>
                        <a:pt x="117" y="3"/>
                      </a:lnTo>
                      <a:lnTo>
                        <a:pt x="132" y="0"/>
                      </a:lnTo>
                      <a:lnTo>
                        <a:pt x="147" y="0"/>
                      </a:lnTo>
                      <a:lnTo>
                        <a:pt x="162" y="0"/>
                      </a:lnTo>
                      <a:lnTo>
                        <a:pt x="175" y="3"/>
                      </a:lnTo>
                      <a:lnTo>
                        <a:pt x="188" y="7"/>
                      </a:lnTo>
                      <a:lnTo>
                        <a:pt x="202" y="12"/>
                      </a:lnTo>
                      <a:lnTo>
                        <a:pt x="215" y="17"/>
                      </a:lnTo>
                      <a:lnTo>
                        <a:pt x="227" y="25"/>
                      </a:lnTo>
                      <a:lnTo>
                        <a:pt x="238" y="33"/>
                      </a:lnTo>
                      <a:lnTo>
                        <a:pt x="248" y="43"/>
                      </a:lnTo>
                      <a:lnTo>
                        <a:pt x="267" y="65"/>
                      </a:lnTo>
                      <a:lnTo>
                        <a:pt x="280" y="90"/>
                      </a:lnTo>
                      <a:lnTo>
                        <a:pt x="288" y="116"/>
                      </a:lnTo>
                      <a:lnTo>
                        <a:pt x="292" y="143"/>
                      </a:lnTo>
                      <a:lnTo>
                        <a:pt x="292" y="205"/>
                      </a:lnTo>
                      <a:lnTo>
                        <a:pt x="292" y="346"/>
                      </a:lnTo>
                      <a:lnTo>
                        <a:pt x="290" y="509"/>
                      </a:lnTo>
                      <a:lnTo>
                        <a:pt x="290" y="631"/>
                      </a:lnTo>
                      <a:lnTo>
                        <a:pt x="0" y="468"/>
                      </a:lnTo>
                      <a:lnTo>
                        <a:pt x="0" y="143"/>
                      </a:lnTo>
                      <a:lnTo>
                        <a:pt x="4" y="116"/>
                      </a:lnTo>
                      <a:lnTo>
                        <a:pt x="12" y="90"/>
                      </a:lnTo>
                      <a:lnTo>
                        <a:pt x="25" y="65"/>
                      </a:lnTo>
                      <a:lnTo>
                        <a:pt x="44" y="43"/>
                      </a:lnTo>
                      <a:close/>
                    </a:path>
                  </a:pathLst>
                </a:custGeom>
                <a:solidFill>
                  <a:srgbClr val="4C7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3" name="Freeform 283"/>
                <p:cNvSpPr>
                  <a:spLocks/>
                </p:cNvSpPr>
                <p:nvPr/>
              </p:nvSpPr>
              <p:spPr bwMode="auto">
                <a:xfrm>
                  <a:off x="1549" y="2311"/>
                  <a:ext cx="288" cy="625"/>
                </a:xfrm>
                <a:custGeom>
                  <a:avLst/>
                  <a:gdLst>
                    <a:gd name="T0" fmla="*/ 42 w 288"/>
                    <a:gd name="T1" fmla="*/ 41 h 625"/>
                    <a:gd name="T2" fmla="*/ 53 w 288"/>
                    <a:gd name="T3" fmla="*/ 31 h 625"/>
                    <a:gd name="T4" fmla="*/ 63 w 288"/>
                    <a:gd name="T5" fmla="*/ 23 h 625"/>
                    <a:gd name="T6" fmla="*/ 77 w 288"/>
                    <a:gd name="T7" fmla="*/ 16 h 625"/>
                    <a:gd name="T8" fmla="*/ 88 w 288"/>
                    <a:gd name="T9" fmla="*/ 10 h 625"/>
                    <a:gd name="T10" fmla="*/ 102 w 288"/>
                    <a:gd name="T11" fmla="*/ 6 h 625"/>
                    <a:gd name="T12" fmla="*/ 115 w 288"/>
                    <a:gd name="T13" fmla="*/ 3 h 625"/>
                    <a:gd name="T14" fmla="*/ 128 w 288"/>
                    <a:gd name="T15" fmla="*/ 0 h 625"/>
                    <a:gd name="T16" fmla="*/ 143 w 288"/>
                    <a:gd name="T17" fmla="*/ 0 h 625"/>
                    <a:gd name="T18" fmla="*/ 158 w 288"/>
                    <a:gd name="T19" fmla="*/ 0 h 625"/>
                    <a:gd name="T20" fmla="*/ 171 w 288"/>
                    <a:gd name="T21" fmla="*/ 3 h 625"/>
                    <a:gd name="T22" fmla="*/ 185 w 288"/>
                    <a:gd name="T23" fmla="*/ 6 h 625"/>
                    <a:gd name="T24" fmla="*/ 198 w 288"/>
                    <a:gd name="T25" fmla="*/ 10 h 625"/>
                    <a:gd name="T26" fmla="*/ 211 w 288"/>
                    <a:gd name="T27" fmla="*/ 16 h 625"/>
                    <a:gd name="T28" fmla="*/ 223 w 288"/>
                    <a:gd name="T29" fmla="*/ 23 h 625"/>
                    <a:gd name="T30" fmla="*/ 235 w 288"/>
                    <a:gd name="T31" fmla="*/ 31 h 625"/>
                    <a:gd name="T32" fmla="*/ 245 w 288"/>
                    <a:gd name="T33" fmla="*/ 41 h 625"/>
                    <a:gd name="T34" fmla="*/ 263 w 288"/>
                    <a:gd name="T35" fmla="*/ 63 h 625"/>
                    <a:gd name="T36" fmla="*/ 276 w 288"/>
                    <a:gd name="T37" fmla="*/ 88 h 625"/>
                    <a:gd name="T38" fmla="*/ 285 w 288"/>
                    <a:gd name="T39" fmla="*/ 114 h 625"/>
                    <a:gd name="T40" fmla="*/ 288 w 288"/>
                    <a:gd name="T41" fmla="*/ 141 h 625"/>
                    <a:gd name="T42" fmla="*/ 288 w 288"/>
                    <a:gd name="T43" fmla="*/ 201 h 625"/>
                    <a:gd name="T44" fmla="*/ 288 w 288"/>
                    <a:gd name="T45" fmla="*/ 342 h 625"/>
                    <a:gd name="T46" fmla="*/ 286 w 288"/>
                    <a:gd name="T47" fmla="*/ 504 h 625"/>
                    <a:gd name="T48" fmla="*/ 286 w 288"/>
                    <a:gd name="T49" fmla="*/ 625 h 625"/>
                    <a:gd name="T50" fmla="*/ 0 w 288"/>
                    <a:gd name="T51" fmla="*/ 462 h 625"/>
                    <a:gd name="T52" fmla="*/ 0 w 288"/>
                    <a:gd name="T53" fmla="*/ 141 h 625"/>
                    <a:gd name="T54" fmla="*/ 3 w 288"/>
                    <a:gd name="T55" fmla="*/ 114 h 625"/>
                    <a:gd name="T56" fmla="*/ 12 w 288"/>
                    <a:gd name="T57" fmla="*/ 88 h 625"/>
                    <a:gd name="T58" fmla="*/ 23 w 288"/>
                    <a:gd name="T59" fmla="*/ 63 h 625"/>
                    <a:gd name="T60" fmla="*/ 42 w 288"/>
                    <a:gd name="T61" fmla="*/ 41 h 6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8" h="625">
                      <a:moveTo>
                        <a:pt x="42" y="41"/>
                      </a:moveTo>
                      <a:lnTo>
                        <a:pt x="53" y="31"/>
                      </a:lnTo>
                      <a:lnTo>
                        <a:pt x="63" y="23"/>
                      </a:lnTo>
                      <a:lnTo>
                        <a:pt x="77" y="16"/>
                      </a:lnTo>
                      <a:lnTo>
                        <a:pt x="88" y="10"/>
                      </a:lnTo>
                      <a:lnTo>
                        <a:pt x="102" y="6"/>
                      </a:lnTo>
                      <a:lnTo>
                        <a:pt x="115" y="3"/>
                      </a:lnTo>
                      <a:lnTo>
                        <a:pt x="128" y="0"/>
                      </a:lnTo>
                      <a:lnTo>
                        <a:pt x="143" y="0"/>
                      </a:lnTo>
                      <a:lnTo>
                        <a:pt x="158" y="0"/>
                      </a:lnTo>
                      <a:lnTo>
                        <a:pt x="171" y="3"/>
                      </a:lnTo>
                      <a:lnTo>
                        <a:pt x="185" y="6"/>
                      </a:lnTo>
                      <a:lnTo>
                        <a:pt x="198" y="10"/>
                      </a:lnTo>
                      <a:lnTo>
                        <a:pt x="211" y="16"/>
                      </a:lnTo>
                      <a:lnTo>
                        <a:pt x="223" y="23"/>
                      </a:lnTo>
                      <a:lnTo>
                        <a:pt x="235" y="31"/>
                      </a:lnTo>
                      <a:lnTo>
                        <a:pt x="245" y="41"/>
                      </a:lnTo>
                      <a:lnTo>
                        <a:pt x="263" y="63"/>
                      </a:lnTo>
                      <a:lnTo>
                        <a:pt x="276" y="88"/>
                      </a:lnTo>
                      <a:lnTo>
                        <a:pt x="285" y="114"/>
                      </a:lnTo>
                      <a:lnTo>
                        <a:pt x="288" y="141"/>
                      </a:lnTo>
                      <a:lnTo>
                        <a:pt x="288" y="201"/>
                      </a:lnTo>
                      <a:lnTo>
                        <a:pt x="288" y="342"/>
                      </a:lnTo>
                      <a:lnTo>
                        <a:pt x="286" y="504"/>
                      </a:lnTo>
                      <a:lnTo>
                        <a:pt x="286" y="625"/>
                      </a:lnTo>
                      <a:lnTo>
                        <a:pt x="0" y="462"/>
                      </a:lnTo>
                      <a:lnTo>
                        <a:pt x="0" y="141"/>
                      </a:lnTo>
                      <a:lnTo>
                        <a:pt x="3" y="114"/>
                      </a:lnTo>
                      <a:lnTo>
                        <a:pt x="12" y="88"/>
                      </a:lnTo>
                      <a:lnTo>
                        <a:pt x="23" y="63"/>
                      </a:lnTo>
                      <a:lnTo>
                        <a:pt x="42" y="41"/>
                      </a:lnTo>
                      <a:close/>
                    </a:path>
                  </a:pathLst>
                </a:custGeom>
                <a:solidFill>
                  <a:srgbClr val="547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4" name="Freeform 284"/>
                <p:cNvSpPr>
                  <a:spLocks/>
                </p:cNvSpPr>
                <p:nvPr/>
              </p:nvSpPr>
              <p:spPr bwMode="auto">
                <a:xfrm>
                  <a:off x="1551" y="2312"/>
                  <a:ext cx="284" cy="619"/>
                </a:xfrm>
                <a:custGeom>
                  <a:avLst/>
                  <a:gdLst>
                    <a:gd name="T0" fmla="*/ 41 w 284"/>
                    <a:gd name="T1" fmla="*/ 42 h 619"/>
                    <a:gd name="T2" fmla="*/ 51 w 284"/>
                    <a:gd name="T3" fmla="*/ 32 h 619"/>
                    <a:gd name="T4" fmla="*/ 63 w 284"/>
                    <a:gd name="T5" fmla="*/ 24 h 619"/>
                    <a:gd name="T6" fmla="*/ 75 w 284"/>
                    <a:gd name="T7" fmla="*/ 17 h 619"/>
                    <a:gd name="T8" fmla="*/ 86 w 284"/>
                    <a:gd name="T9" fmla="*/ 10 h 619"/>
                    <a:gd name="T10" fmla="*/ 100 w 284"/>
                    <a:gd name="T11" fmla="*/ 7 h 619"/>
                    <a:gd name="T12" fmla="*/ 113 w 284"/>
                    <a:gd name="T13" fmla="*/ 4 h 619"/>
                    <a:gd name="T14" fmla="*/ 126 w 284"/>
                    <a:gd name="T15" fmla="*/ 0 h 619"/>
                    <a:gd name="T16" fmla="*/ 141 w 284"/>
                    <a:gd name="T17" fmla="*/ 0 h 619"/>
                    <a:gd name="T18" fmla="*/ 156 w 284"/>
                    <a:gd name="T19" fmla="*/ 0 h 619"/>
                    <a:gd name="T20" fmla="*/ 169 w 284"/>
                    <a:gd name="T21" fmla="*/ 4 h 619"/>
                    <a:gd name="T22" fmla="*/ 183 w 284"/>
                    <a:gd name="T23" fmla="*/ 7 h 619"/>
                    <a:gd name="T24" fmla="*/ 196 w 284"/>
                    <a:gd name="T25" fmla="*/ 10 h 619"/>
                    <a:gd name="T26" fmla="*/ 209 w 284"/>
                    <a:gd name="T27" fmla="*/ 17 h 619"/>
                    <a:gd name="T28" fmla="*/ 221 w 284"/>
                    <a:gd name="T29" fmla="*/ 24 h 619"/>
                    <a:gd name="T30" fmla="*/ 233 w 284"/>
                    <a:gd name="T31" fmla="*/ 32 h 619"/>
                    <a:gd name="T32" fmla="*/ 243 w 284"/>
                    <a:gd name="T33" fmla="*/ 42 h 619"/>
                    <a:gd name="T34" fmla="*/ 261 w 284"/>
                    <a:gd name="T35" fmla="*/ 64 h 619"/>
                    <a:gd name="T36" fmla="*/ 274 w 284"/>
                    <a:gd name="T37" fmla="*/ 89 h 619"/>
                    <a:gd name="T38" fmla="*/ 281 w 284"/>
                    <a:gd name="T39" fmla="*/ 113 h 619"/>
                    <a:gd name="T40" fmla="*/ 284 w 284"/>
                    <a:gd name="T41" fmla="*/ 140 h 619"/>
                    <a:gd name="T42" fmla="*/ 284 w 284"/>
                    <a:gd name="T43" fmla="*/ 200 h 619"/>
                    <a:gd name="T44" fmla="*/ 284 w 284"/>
                    <a:gd name="T45" fmla="*/ 340 h 619"/>
                    <a:gd name="T46" fmla="*/ 283 w 284"/>
                    <a:gd name="T47" fmla="*/ 500 h 619"/>
                    <a:gd name="T48" fmla="*/ 283 w 284"/>
                    <a:gd name="T49" fmla="*/ 619 h 619"/>
                    <a:gd name="T50" fmla="*/ 0 w 284"/>
                    <a:gd name="T51" fmla="*/ 458 h 619"/>
                    <a:gd name="T52" fmla="*/ 0 w 284"/>
                    <a:gd name="T53" fmla="*/ 140 h 619"/>
                    <a:gd name="T54" fmla="*/ 3 w 284"/>
                    <a:gd name="T55" fmla="*/ 113 h 619"/>
                    <a:gd name="T56" fmla="*/ 10 w 284"/>
                    <a:gd name="T57" fmla="*/ 89 h 619"/>
                    <a:gd name="T58" fmla="*/ 23 w 284"/>
                    <a:gd name="T59" fmla="*/ 64 h 619"/>
                    <a:gd name="T60" fmla="*/ 41 w 284"/>
                    <a:gd name="T61" fmla="*/ 42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4" h="619">
                      <a:moveTo>
                        <a:pt x="41" y="42"/>
                      </a:moveTo>
                      <a:lnTo>
                        <a:pt x="51" y="32"/>
                      </a:lnTo>
                      <a:lnTo>
                        <a:pt x="63" y="24"/>
                      </a:lnTo>
                      <a:lnTo>
                        <a:pt x="75" y="17"/>
                      </a:lnTo>
                      <a:lnTo>
                        <a:pt x="86" y="10"/>
                      </a:lnTo>
                      <a:lnTo>
                        <a:pt x="100" y="7"/>
                      </a:lnTo>
                      <a:lnTo>
                        <a:pt x="113" y="4"/>
                      </a:lnTo>
                      <a:lnTo>
                        <a:pt x="126" y="0"/>
                      </a:lnTo>
                      <a:lnTo>
                        <a:pt x="141" y="0"/>
                      </a:lnTo>
                      <a:lnTo>
                        <a:pt x="156" y="0"/>
                      </a:lnTo>
                      <a:lnTo>
                        <a:pt x="169" y="4"/>
                      </a:lnTo>
                      <a:lnTo>
                        <a:pt x="183" y="7"/>
                      </a:lnTo>
                      <a:lnTo>
                        <a:pt x="196" y="10"/>
                      </a:lnTo>
                      <a:lnTo>
                        <a:pt x="209" y="17"/>
                      </a:lnTo>
                      <a:lnTo>
                        <a:pt x="221" y="24"/>
                      </a:lnTo>
                      <a:lnTo>
                        <a:pt x="233" y="32"/>
                      </a:lnTo>
                      <a:lnTo>
                        <a:pt x="243" y="42"/>
                      </a:lnTo>
                      <a:lnTo>
                        <a:pt x="261" y="64"/>
                      </a:lnTo>
                      <a:lnTo>
                        <a:pt x="274" y="89"/>
                      </a:lnTo>
                      <a:lnTo>
                        <a:pt x="281" y="113"/>
                      </a:lnTo>
                      <a:lnTo>
                        <a:pt x="284" y="140"/>
                      </a:lnTo>
                      <a:lnTo>
                        <a:pt x="284" y="200"/>
                      </a:lnTo>
                      <a:lnTo>
                        <a:pt x="284" y="340"/>
                      </a:lnTo>
                      <a:lnTo>
                        <a:pt x="283" y="500"/>
                      </a:lnTo>
                      <a:lnTo>
                        <a:pt x="283" y="619"/>
                      </a:lnTo>
                      <a:lnTo>
                        <a:pt x="0" y="458"/>
                      </a:lnTo>
                      <a:lnTo>
                        <a:pt x="0" y="140"/>
                      </a:lnTo>
                      <a:lnTo>
                        <a:pt x="3" y="113"/>
                      </a:lnTo>
                      <a:lnTo>
                        <a:pt x="10" y="89"/>
                      </a:lnTo>
                      <a:lnTo>
                        <a:pt x="23" y="64"/>
                      </a:lnTo>
                      <a:lnTo>
                        <a:pt x="41" y="42"/>
                      </a:lnTo>
                      <a:close/>
                    </a:path>
                  </a:pathLst>
                </a:custGeom>
                <a:solidFill>
                  <a:srgbClr val="597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5" name="Freeform 285"/>
                <p:cNvSpPr>
                  <a:spLocks/>
                </p:cNvSpPr>
                <p:nvPr/>
              </p:nvSpPr>
              <p:spPr bwMode="auto">
                <a:xfrm>
                  <a:off x="2107" y="2364"/>
                  <a:ext cx="93" cy="91"/>
                </a:xfrm>
                <a:custGeom>
                  <a:avLst/>
                  <a:gdLst>
                    <a:gd name="T0" fmla="*/ 46 w 93"/>
                    <a:gd name="T1" fmla="*/ 0 h 91"/>
                    <a:gd name="T2" fmla="*/ 28 w 93"/>
                    <a:gd name="T3" fmla="*/ 3 h 91"/>
                    <a:gd name="T4" fmla="*/ 13 w 93"/>
                    <a:gd name="T5" fmla="*/ 13 h 91"/>
                    <a:gd name="T6" fmla="*/ 3 w 93"/>
                    <a:gd name="T7" fmla="*/ 28 h 91"/>
                    <a:gd name="T8" fmla="*/ 0 w 93"/>
                    <a:gd name="T9" fmla="*/ 46 h 91"/>
                    <a:gd name="T10" fmla="*/ 3 w 93"/>
                    <a:gd name="T11" fmla="*/ 65 h 91"/>
                    <a:gd name="T12" fmla="*/ 13 w 93"/>
                    <a:gd name="T13" fmla="*/ 78 h 91"/>
                    <a:gd name="T14" fmla="*/ 28 w 93"/>
                    <a:gd name="T15" fmla="*/ 88 h 91"/>
                    <a:gd name="T16" fmla="*/ 46 w 93"/>
                    <a:gd name="T17" fmla="*/ 91 h 91"/>
                    <a:gd name="T18" fmla="*/ 64 w 93"/>
                    <a:gd name="T19" fmla="*/ 88 h 91"/>
                    <a:gd name="T20" fmla="*/ 79 w 93"/>
                    <a:gd name="T21" fmla="*/ 78 h 91"/>
                    <a:gd name="T22" fmla="*/ 89 w 93"/>
                    <a:gd name="T23" fmla="*/ 65 h 91"/>
                    <a:gd name="T24" fmla="*/ 93 w 93"/>
                    <a:gd name="T25" fmla="*/ 46 h 91"/>
                    <a:gd name="T26" fmla="*/ 89 w 93"/>
                    <a:gd name="T27" fmla="*/ 28 h 91"/>
                    <a:gd name="T28" fmla="*/ 79 w 93"/>
                    <a:gd name="T29" fmla="*/ 13 h 91"/>
                    <a:gd name="T30" fmla="*/ 64 w 93"/>
                    <a:gd name="T31" fmla="*/ 3 h 91"/>
                    <a:gd name="T32" fmla="*/ 46 w 93"/>
                    <a:gd name="T33" fmla="*/ 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91">
                      <a:moveTo>
                        <a:pt x="46" y="0"/>
                      </a:moveTo>
                      <a:lnTo>
                        <a:pt x="28" y="3"/>
                      </a:lnTo>
                      <a:lnTo>
                        <a:pt x="13" y="13"/>
                      </a:lnTo>
                      <a:lnTo>
                        <a:pt x="3" y="28"/>
                      </a:lnTo>
                      <a:lnTo>
                        <a:pt x="0" y="46"/>
                      </a:lnTo>
                      <a:lnTo>
                        <a:pt x="3" y="65"/>
                      </a:lnTo>
                      <a:lnTo>
                        <a:pt x="13" y="78"/>
                      </a:lnTo>
                      <a:lnTo>
                        <a:pt x="28" y="88"/>
                      </a:lnTo>
                      <a:lnTo>
                        <a:pt x="46" y="91"/>
                      </a:lnTo>
                      <a:lnTo>
                        <a:pt x="64" y="88"/>
                      </a:lnTo>
                      <a:lnTo>
                        <a:pt x="79" y="78"/>
                      </a:lnTo>
                      <a:lnTo>
                        <a:pt x="89" y="65"/>
                      </a:lnTo>
                      <a:lnTo>
                        <a:pt x="93" y="46"/>
                      </a:lnTo>
                      <a:lnTo>
                        <a:pt x="89" y="28"/>
                      </a:lnTo>
                      <a:lnTo>
                        <a:pt x="79" y="13"/>
                      </a:lnTo>
                      <a:lnTo>
                        <a:pt x="64" y="3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BF3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6" name="Freeform 286"/>
                <p:cNvSpPr>
                  <a:spLocks/>
                </p:cNvSpPr>
                <p:nvPr/>
              </p:nvSpPr>
              <p:spPr bwMode="auto">
                <a:xfrm>
                  <a:off x="2108" y="2366"/>
                  <a:ext cx="90" cy="88"/>
                </a:xfrm>
                <a:custGeom>
                  <a:avLst/>
                  <a:gdLst>
                    <a:gd name="T0" fmla="*/ 45 w 90"/>
                    <a:gd name="T1" fmla="*/ 0 h 88"/>
                    <a:gd name="T2" fmla="*/ 27 w 90"/>
                    <a:gd name="T3" fmla="*/ 3 h 88"/>
                    <a:gd name="T4" fmla="*/ 14 w 90"/>
                    <a:gd name="T5" fmla="*/ 13 h 88"/>
                    <a:gd name="T6" fmla="*/ 4 w 90"/>
                    <a:gd name="T7" fmla="*/ 26 h 88"/>
                    <a:gd name="T8" fmla="*/ 0 w 90"/>
                    <a:gd name="T9" fmla="*/ 44 h 88"/>
                    <a:gd name="T10" fmla="*/ 4 w 90"/>
                    <a:gd name="T11" fmla="*/ 61 h 88"/>
                    <a:gd name="T12" fmla="*/ 14 w 90"/>
                    <a:gd name="T13" fmla="*/ 76 h 88"/>
                    <a:gd name="T14" fmla="*/ 27 w 90"/>
                    <a:gd name="T15" fmla="*/ 84 h 88"/>
                    <a:gd name="T16" fmla="*/ 45 w 90"/>
                    <a:gd name="T17" fmla="*/ 88 h 88"/>
                    <a:gd name="T18" fmla="*/ 63 w 90"/>
                    <a:gd name="T19" fmla="*/ 84 h 88"/>
                    <a:gd name="T20" fmla="*/ 77 w 90"/>
                    <a:gd name="T21" fmla="*/ 76 h 88"/>
                    <a:gd name="T22" fmla="*/ 87 w 90"/>
                    <a:gd name="T23" fmla="*/ 61 h 88"/>
                    <a:gd name="T24" fmla="*/ 90 w 90"/>
                    <a:gd name="T25" fmla="*/ 44 h 88"/>
                    <a:gd name="T26" fmla="*/ 87 w 90"/>
                    <a:gd name="T27" fmla="*/ 26 h 88"/>
                    <a:gd name="T28" fmla="*/ 77 w 90"/>
                    <a:gd name="T29" fmla="*/ 13 h 88"/>
                    <a:gd name="T30" fmla="*/ 63 w 90"/>
                    <a:gd name="T31" fmla="*/ 3 h 88"/>
                    <a:gd name="T32" fmla="*/ 45 w 90"/>
                    <a:gd name="T33" fmla="*/ 0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88">
                      <a:moveTo>
                        <a:pt x="45" y="0"/>
                      </a:moveTo>
                      <a:lnTo>
                        <a:pt x="27" y="3"/>
                      </a:lnTo>
                      <a:lnTo>
                        <a:pt x="14" y="13"/>
                      </a:lnTo>
                      <a:lnTo>
                        <a:pt x="4" y="26"/>
                      </a:lnTo>
                      <a:lnTo>
                        <a:pt x="0" y="44"/>
                      </a:lnTo>
                      <a:lnTo>
                        <a:pt x="4" y="61"/>
                      </a:lnTo>
                      <a:lnTo>
                        <a:pt x="14" y="76"/>
                      </a:lnTo>
                      <a:lnTo>
                        <a:pt x="27" y="84"/>
                      </a:lnTo>
                      <a:lnTo>
                        <a:pt x="45" y="88"/>
                      </a:lnTo>
                      <a:lnTo>
                        <a:pt x="63" y="84"/>
                      </a:lnTo>
                      <a:lnTo>
                        <a:pt x="77" y="76"/>
                      </a:lnTo>
                      <a:lnTo>
                        <a:pt x="87" y="61"/>
                      </a:lnTo>
                      <a:lnTo>
                        <a:pt x="90" y="44"/>
                      </a:lnTo>
                      <a:lnTo>
                        <a:pt x="87" y="26"/>
                      </a:lnTo>
                      <a:lnTo>
                        <a:pt x="77" y="13"/>
                      </a:lnTo>
                      <a:lnTo>
                        <a:pt x="63" y="3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64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7" name="Freeform 287"/>
                <p:cNvSpPr>
                  <a:spLocks/>
                </p:cNvSpPr>
                <p:nvPr/>
              </p:nvSpPr>
              <p:spPr bwMode="auto">
                <a:xfrm>
                  <a:off x="2112" y="2367"/>
                  <a:ext cx="84" cy="85"/>
                </a:xfrm>
                <a:custGeom>
                  <a:avLst/>
                  <a:gdLst>
                    <a:gd name="T0" fmla="*/ 41 w 84"/>
                    <a:gd name="T1" fmla="*/ 0 h 85"/>
                    <a:gd name="T2" fmla="*/ 24 w 84"/>
                    <a:gd name="T3" fmla="*/ 4 h 85"/>
                    <a:gd name="T4" fmla="*/ 11 w 84"/>
                    <a:gd name="T5" fmla="*/ 14 h 85"/>
                    <a:gd name="T6" fmla="*/ 3 w 84"/>
                    <a:gd name="T7" fmla="*/ 27 h 85"/>
                    <a:gd name="T8" fmla="*/ 0 w 84"/>
                    <a:gd name="T9" fmla="*/ 43 h 85"/>
                    <a:gd name="T10" fmla="*/ 3 w 84"/>
                    <a:gd name="T11" fmla="*/ 60 h 85"/>
                    <a:gd name="T12" fmla="*/ 11 w 84"/>
                    <a:gd name="T13" fmla="*/ 73 h 85"/>
                    <a:gd name="T14" fmla="*/ 24 w 84"/>
                    <a:gd name="T15" fmla="*/ 82 h 85"/>
                    <a:gd name="T16" fmla="*/ 41 w 84"/>
                    <a:gd name="T17" fmla="*/ 85 h 85"/>
                    <a:gd name="T18" fmla="*/ 58 w 84"/>
                    <a:gd name="T19" fmla="*/ 82 h 85"/>
                    <a:gd name="T20" fmla="*/ 71 w 84"/>
                    <a:gd name="T21" fmla="*/ 73 h 85"/>
                    <a:gd name="T22" fmla="*/ 81 w 84"/>
                    <a:gd name="T23" fmla="*/ 60 h 85"/>
                    <a:gd name="T24" fmla="*/ 84 w 84"/>
                    <a:gd name="T25" fmla="*/ 43 h 85"/>
                    <a:gd name="T26" fmla="*/ 81 w 84"/>
                    <a:gd name="T27" fmla="*/ 27 h 85"/>
                    <a:gd name="T28" fmla="*/ 71 w 84"/>
                    <a:gd name="T29" fmla="*/ 14 h 85"/>
                    <a:gd name="T30" fmla="*/ 58 w 84"/>
                    <a:gd name="T31" fmla="*/ 4 h 85"/>
                    <a:gd name="T32" fmla="*/ 41 w 84"/>
                    <a:gd name="T3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85">
                      <a:moveTo>
                        <a:pt x="41" y="0"/>
                      </a:moveTo>
                      <a:lnTo>
                        <a:pt x="24" y="4"/>
                      </a:lnTo>
                      <a:lnTo>
                        <a:pt x="11" y="14"/>
                      </a:lnTo>
                      <a:lnTo>
                        <a:pt x="3" y="27"/>
                      </a:lnTo>
                      <a:lnTo>
                        <a:pt x="0" y="43"/>
                      </a:lnTo>
                      <a:lnTo>
                        <a:pt x="3" y="60"/>
                      </a:lnTo>
                      <a:lnTo>
                        <a:pt x="11" y="73"/>
                      </a:lnTo>
                      <a:lnTo>
                        <a:pt x="24" y="82"/>
                      </a:lnTo>
                      <a:lnTo>
                        <a:pt x="41" y="85"/>
                      </a:lnTo>
                      <a:lnTo>
                        <a:pt x="58" y="82"/>
                      </a:lnTo>
                      <a:lnTo>
                        <a:pt x="71" y="73"/>
                      </a:lnTo>
                      <a:lnTo>
                        <a:pt x="81" y="60"/>
                      </a:lnTo>
                      <a:lnTo>
                        <a:pt x="84" y="43"/>
                      </a:lnTo>
                      <a:lnTo>
                        <a:pt x="81" y="27"/>
                      </a:lnTo>
                      <a:lnTo>
                        <a:pt x="71" y="14"/>
                      </a:lnTo>
                      <a:lnTo>
                        <a:pt x="58" y="4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C56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8" name="Freeform 288"/>
                <p:cNvSpPr>
                  <a:spLocks/>
                </p:cNvSpPr>
                <p:nvPr/>
              </p:nvSpPr>
              <p:spPr bwMode="auto">
                <a:xfrm>
                  <a:off x="2113" y="2371"/>
                  <a:ext cx="82" cy="79"/>
                </a:xfrm>
                <a:custGeom>
                  <a:avLst/>
                  <a:gdLst>
                    <a:gd name="T0" fmla="*/ 40 w 82"/>
                    <a:gd name="T1" fmla="*/ 0 h 79"/>
                    <a:gd name="T2" fmla="*/ 25 w 82"/>
                    <a:gd name="T3" fmla="*/ 3 h 79"/>
                    <a:gd name="T4" fmla="*/ 12 w 82"/>
                    <a:gd name="T5" fmla="*/ 11 h 79"/>
                    <a:gd name="T6" fmla="*/ 4 w 82"/>
                    <a:gd name="T7" fmla="*/ 25 h 79"/>
                    <a:gd name="T8" fmla="*/ 0 w 82"/>
                    <a:gd name="T9" fmla="*/ 39 h 79"/>
                    <a:gd name="T10" fmla="*/ 4 w 82"/>
                    <a:gd name="T11" fmla="*/ 56 h 79"/>
                    <a:gd name="T12" fmla="*/ 12 w 82"/>
                    <a:gd name="T13" fmla="*/ 68 h 79"/>
                    <a:gd name="T14" fmla="*/ 25 w 82"/>
                    <a:gd name="T15" fmla="*/ 76 h 79"/>
                    <a:gd name="T16" fmla="*/ 40 w 82"/>
                    <a:gd name="T17" fmla="*/ 79 h 79"/>
                    <a:gd name="T18" fmla="*/ 57 w 82"/>
                    <a:gd name="T19" fmla="*/ 76 h 79"/>
                    <a:gd name="T20" fmla="*/ 70 w 82"/>
                    <a:gd name="T21" fmla="*/ 68 h 79"/>
                    <a:gd name="T22" fmla="*/ 78 w 82"/>
                    <a:gd name="T23" fmla="*/ 56 h 79"/>
                    <a:gd name="T24" fmla="*/ 82 w 82"/>
                    <a:gd name="T25" fmla="*/ 39 h 79"/>
                    <a:gd name="T26" fmla="*/ 78 w 82"/>
                    <a:gd name="T27" fmla="*/ 25 h 79"/>
                    <a:gd name="T28" fmla="*/ 70 w 82"/>
                    <a:gd name="T29" fmla="*/ 11 h 79"/>
                    <a:gd name="T30" fmla="*/ 57 w 82"/>
                    <a:gd name="T31" fmla="*/ 3 h 79"/>
                    <a:gd name="T32" fmla="*/ 40 w 82"/>
                    <a:gd name="T33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79">
                      <a:moveTo>
                        <a:pt x="40" y="0"/>
                      </a:moveTo>
                      <a:lnTo>
                        <a:pt x="25" y="3"/>
                      </a:lnTo>
                      <a:lnTo>
                        <a:pt x="12" y="11"/>
                      </a:lnTo>
                      <a:lnTo>
                        <a:pt x="4" y="25"/>
                      </a:lnTo>
                      <a:lnTo>
                        <a:pt x="0" y="39"/>
                      </a:lnTo>
                      <a:lnTo>
                        <a:pt x="4" y="56"/>
                      </a:lnTo>
                      <a:lnTo>
                        <a:pt x="12" y="68"/>
                      </a:lnTo>
                      <a:lnTo>
                        <a:pt x="25" y="76"/>
                      </a:lnTo>
                      <a:lnTo>
                        <a:pt x="40" y="79"/>
                      </a:lnTo>
                      <a:lnTo>
                        <a:pt x="57" y="76"/>
                      </a:lnTo>
                      <a:lnTo>
                        <a:pt x="70" y="68"/>
                      </a:lnTo>
                      <a:lnTo>
                        <a:pt x="78" y="56"/>
                      </a:lnTo>
                      <a:lnTo>
                        <a:pt x="82" y="39"/>
                      </a:lnTo>
                      <a:lnTo>
                        <a:pt x="78" y="25"/>
                      </a:lnTo>
                      <a:lnTo>
                        <a:pt x="70" y="11"/>
                      </a:lnTo>
                      <a:lnTo>
                        <a:pt x="57" y="3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D366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29" name="Freeform 289"/>
                <p:cNvSpPr>
                  <a:spLocks/>
                </p:cNvSpPr>
                <p:nvPr/>
              </p:nvSpPr>
              <p:spPr bwMode="auto">
                <a:xfrm>
                  <a:off x="2115" y="2372"/>
                  <a:ext cx="78" cy="75"/>
                </a:xfrm>
                <a:custGeom>
                  <a:avLst/>
                  <a:gdLst>
                    <a:gd name="T0" fmla="*/ 38 w 78"/>
                    <a:gd name="T1" fmla="*/ 0 h 75"/>
                    <a:gd name="T2" fmla="*/ 23 w 78"/>
                    <a:gd name="T3" fmla="*/ 4 h 75"/>
                    <a:gd name="T4" fmla="*/ 11 w 78"/>
                    <a:gd name="T5" fmla="*/ 12 h 75"/>
                    <a:gd name="T6" fmla="*/ 3 w 78"/>
                    <a:gd name="T7" fmla="*/ 24 h 75"/>
                    <a:gd name="T8" fmla="*/ 0 w 78"/>
                    <a:gd name="T9" fmla="*/ 38 h 75"/>
                    <a:gd name="T10" fmla="*/ 3 w 78"/>
                    <a:gd name="T11" fmla="*/ 53 h 75"/>
                    <a:gd name="T12" fmla="*/ 11 w 78"/>
                    <a:gd name="T13" fmla="*/ 65 h 75"/>
                    <a:gd name="T14" fmla="*/ 23 w 78"/>
                    <a:gd name="T15" fmla="*/ 72 h 75"/>
                    <a:gd name="T16" fmla="*/ 38 w 78"/>
                    <a:gd name="T17" fmla="*/ 75 h 75"/>
                    <a:gd name="T18" fmla="*/ 53 w 78"/>
                    <a:gd name="T19" fmla="*/ 72 h 75"/>
                    <a:gd name="T20" fmla="*/ 66 w 78"/>
                    <a:gd name="T21" fmla="*/ 65 h 75"/>
                    <a:gd name="T22" fmla="*/ 75 w 78"/>
                    <a:gd name="T23" fmla="*/ 53 h 75"/>
                    <a:gd name="T24" fmla="*/ 78 w 78"/>
                    <a:gd name="T25" fmla="*/ 38 h 75"/>
                    <a:gd name="T26" fmla="*/ 75 w 78"/>
                    <a:gd name="T27" fmla="*/ 24 h 75"/>
                    <a:gd name="T28" fmla="*/ 66 w 78"/>
                    <a:gd name="T29" fmla="*/ 12 h 75"/>
                    <a:gd name="T30" fmla="*/ 53 w 78"/>
                    <a:gd name="T31" fmla="*/ 4 h 75"/>
                    <a:gd name="T32" fmla="*/ 38 w 78"/>
                    <a:gd name="T33" fmla="*/ 0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75">
                      <a:moveTo>
                        <a:pt x="38" y="0"/>
                      </a:moveTo>
                      <a:lnTo>
                        <a:pt x="23" y="4"/>
                      </a:lnTo>
                      <a:lnTo>
                        <a:pt x="11" y="12"/>
                      </a:lnTo>
                      <a:lnTo>
                        <a:pt x="3" y="24"/>
                      </a:lnTo>
                      <a:lnTo>
                        <a:pt x="0" y="38"/>
                      </a:lnTo>
                      <a:lnTo>
                        <a:pt x="3" y="53"/>
                      </a:lnTo>
                      <a:lnTo>
                        <a:pt x="11" y="65"/>
                      </a:lnTo>
                      <a:lnTo>
                        <a:pt x="23" y="72"/>
                      </a:lnTo>
                      <a:lnTo>
                        <a:pt x="38" y="75"/>
                      </a:lnTo>
                      <a:lnTo>
                        <a:pt x="53" y="72"/>
                      </a:lnTo>
                      <a:lnTo>
                        <a:pt x="66" y="65"/>
                      </a:lnTo>
                      <a:lnTo>
                        <a:pt x="75" y="53"/>
                      </a:lnTo>
                      <a:lnTo>
                        <a:pt x="78" y="38"/>
                      </a:lnTo>
                      <a:lnTo>
                        <a:pt x="75" y="24"/>
                      </a:lnTo>
                      <a:lnTo>
                        <a:pt x="66" y="12"/>
                      </a:lnTo>
                      <a:lnTo>
                        <a:pt x="53" y="4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B75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0" name="Freeform 290"/>
                <p:cNvSpPr>
                  <a:spLocks/>
                </p:cNvSpPr>
                <p:nvPr/>
              </p:nvSpPr>
              <p:spPr bwMode="auto">
                <a:xfrm>
                  <a:off x="2117" y="2374"/>
                  <a:ext cx="73" cy="71"/>
                </a:xfrm>
                <a:custGeom>
                  <a:avLst/>
                  <a:gdLst>
                    <a:gd name="T0" fmla="*/ 36 w 73"/>
                    <a:gd name="T1" fmla="*/ 0 h 71"/>
                    <a:gd name="T2" fmla="*/ 23 w 73"/>
                    <a:gd name="T3" fmla="*/ 3 h 71"/>
                    <a:gd name="T4" fmla="*/ 11 w 73"/>
                    <a:gd name="T5" fmla="*/ 10 h 71"/>
                    <a:gd name="T6" fmla="*/ 3 w 73"/>
                    <a:gd name="T7" fmla="*/ 22 h 71"/>
                    <a:gd name="T8" fmla="*/ 0 w 73"/>
                    <a:gd name="T9" fmla="*/ 36 h 71"/>
                    <a:gd name="T10" fmla="*/ 3 w 73"/>
                    <a:gd name="T11" fmla="*/ 50 h 71"/>
                    <a:gd name="T12" fmla="*/ 11 w 73"/>
                    <a:gd name="T13" fmla="*/ 61 h 71"/>
                    <a:gd name="T14" fmla="*/ 23 w 73"/>
                    <a:gd name="T15" fmla="*/ 68 h 71"/>
                    <a:gd name="T16" fmla="*/ 36 w 73"/>
                    <a:gd name="T17" fmla="*/ 71 h 71"/>
                    <a:gd name="T18" fmla="*/ 51 w 73"/>
                    <a:gd name="T19" fmla="*/ 68 h 71"/>
                    <a:gd name="T20" fmla="*/ 63 w 73"/>
                    <a:gd name="T21" fmla="*/ 61 h 71"/>
                    <a:gd name="T22" fmla="*/ 69 w 73"/>
                    <a:gd name="T23" fmla="*/ 50 h 71"/>
                    <a:gd name="T24" fmla="*/ 73 w 73"/>
                    <a:gd name="T25" fmla="*/ 36 h 71"/>
                    <a:gd name="T26" fmla="*/ 69 w 73"/>
                    <a:gd name="T27" fmla="*/ 22 h 71"/>
                    <a:gd name="T28" fmla="*/ 63 w 73"/>
                    <a:gd name="T29" fmla="*/ 10 h 71"/>
                    <a:gd name="T30" fmla="*/ 51 w 73"/>
                    <a:gd name="T31" fmla="*/ 3 h 71"/>
                    <a:gd name="T32" fmla="*/ 36 w 73"/>
                    <a:gd name="T33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71">
                      <a:moveTo>
                        <a:pt x="36" y="0"/>
                      </a:moveTo>
                      <a:lnTo>
                        <a:pt x="23" y="3"/>
                      </a:lnTo>
                      <a:lnTo>
                        <a:pt x="11" y="10"/>
                      </a:lnTo>
                      <a:lnTo>
                        <a:pt x="3" y="22"/>
                      </a:lnTo>
                      <a:lnTo>
                        <a:pt x="0" y="36"/>
                      </a:lnTo>
                      <a:lnTo>
                        <a:pt x="3" y="50"/>
                      </a:lnTo>
                      <a:lnTo>
                        <a:pt x="11" y="61"/>
                      </a:lnTo>
                      <a:lnTo>
                        <a:pt x="23" y="68"/>
                      </a:lnTo>
                      <a:lnTo>
                        <a:pt x="36" y="71"/>
                      </a:lnTo>
                      <a:lnTo>
                        <a:pt x="51" y="68"/>
                      </a:lnTo>
                      <a:lnTo>
                        <a:pt x="63" y="61"/>
                      </a:lnTo>
                      <a:lnTo>
                        <a:pt x="69" y="50"/>
                      </a:lnTo>
                      <a:lnTo>
                        <a:pt x="73" y="36"/>
                      </a:lnTo>
                      <a:lnTo>
                        <a:pt x="69" y="22"/>
                      </a:lnTo>
                      <a:lnTo>
                        <a:pt x="63" y="10"/>
                      </a:lnTo>
                      <a:lnTo>
                        <a:pt x="51" y="3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E287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1" name="Freeform 291"/>
                <p:cNvSpPr>
                  <a:spLocks/>
                </p:cNvSpPr>
                <p:nvPr/>
              </p:nvSpPr>
              <p:spPr bwMode="auto">
                <a:xfrm>
                  <a:off x="2118" y="2376"/>
                  <a:ext cx="70" cy="68"/>
                </a:xfrm>
                <a:custGeom>
                  <a:avLst/>
                  <a:gdLst>
                    <a:gd name="T0" fmla="*/ 35 w 70"/>
                    <a:gd name="T1" fmla="*/ 0 h 68"/>
                    <a:gd name="T2" fmla="*/ 22 w 70"/>
                    <a:gd name="T3" fmla="*/ 3 h 68"/>
                    <a:gd name="T4" fmla="*/ 10 w 70"/>
                    <a:gd name="T5" fmla="*/ 10 h 68"/>
                    <a:gd name="T6" fmla="*/ 4 w 70"/>
                    <a:gd name="T7" fmla="*/ 21 h 68"/>
                    <a:gd name="T8" fmla="*/ 0 w 70"/>
                    <a:gd name="T9" fmla="*/ 34 h 68"/>
                    <a:gd name="T10" fmla="*/ 4 w 70"/>
                    <a:gd name="T11" fmla="*/ 48 h 68"/>
                    <a:gd name="T12" fmla="*/ 10 w 70"/>
                    <a:gd name="T13" fmla="*/ 58 h 68"/>
                    <a:gd name="T14" fmla="*/ 22 w 70"/>
                    <a:gd name="T15" fmla="*/ 66 h 68"/>
                    <a:gd name="T16" fmla="*/ 35 w 70"/>
                    <a:gd name="T17" fmla="*/ 68 h 68"/>
                    <a:gd name="T18" fmla="*/ 48 w 70"/>
                    <a:gd name="T19" fmla="*/ 66 h 68"/>
                    <a:gd name="T20" fmla="*/ 60 w 70"/>
                    <a:gd name="T21" fmla="*/ 58 h 68"/>
                    <a:gd name="T22" fmla="*/ 67 w 70"/>
                    <a:gd name="T23" fmla="*/ 48 h 68"/>
                    <a:gd name="T24" fmla="*/ 70 w 70"/>
                    <a:gd name="T25" fmla="*/ 34 h 68"/>
                    <a:gd name="T26" fmla="*/ 67 w 70"/>
                    <a:gd name="T27" fmla="*/ 21 h 68"/>
                    <a:gd name="T28" fmla="*/ 60 w 70"/>
                    <a:gd name="T29" fmla="*/ 10 h 68"/>
                    <a:gd name="T30" fmla="*/ 48 w 70"/>
                    <a:gd name="T31" fmla="*/ 3 h 68"/>
                    <a:gd name="T32" fmla="*/ 35 w 70"/>
                    <a:gd name="T33" fmla="*/ 0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0" h="68">
                      <a:moveTo>
                        <a:pt x="35" y="0"/>
                      </a:moveTo>
                      <a:lnTo>
                        <a:pt x="22" y="3"/>
                      </a:lnTo>
                      <a:lnTo>
                        <a:pt x="10" y="10"/>
                      </a:lnTo>
                      <a:lnTo>
                        <a:pt x="4" y="21"/>
                      </a:lnTo>
                      <a:lnTo>
                        <a:pt x="0" y="34"/>
                      </a:lnTo>
                      <a:lnTo>
                        <a:pt x="4" y="48"/>
                      </a:lnTo>
                      <a:lnTo>
                        <a:pt x="10" y="58"/>
                      </a:lnTo>
                      <a:lnTo>
                        <a:pt x="22" y="66"/>
                      </a:lnTo>
                      <a:lnTo>
                        <a:pt x="35" y="68"/>
                      </a:lnTo>
                      <a:lnTo>
                        <a:pt x="48" y="66"/>
                      </a:lnTo>
                      <a:lnTo>
                        <a:pt x="60" y="58"/>
                      </a:lnTo>
                      <a:lnTo>
                        <a:pt x="67" y="48"/>
                      </a:lnTo>
                      <a:lnTo>
                        <a:pt x="70" y="34"/>
                      </a:lnTo>
                      <a:lnTo>
                        <a:pt x="67" y="21"/>
                      </a:lnTo>
                      <a:lnTo>
                        <a:pt x="60" y="10"/>
                      </a:lnTo>
                      <a:lnTo>
                        <a:pt x="48" y="3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E893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2" name="Freeform 292"/>
                <p:cNvSpPr>
                  <a:spLocks/>
                </p:cNvSpPr>
                <p:nvPr/>
              </p:nvSpPr>
              <p:spPr bwMode="auto">
                <a:xfrm>
                  <a:off x="2122" y="2377"/>
                  <a:ext cx="64" cy="65"/>
                </a:xfrm>
                <a:custGeom>
                  <a:avLst/>
                  <a:gdLst>
                    <a:gd name="T0" fmla="*/ 31 w 64"/>
                    <a:gd name="T1" fmla="*/ 0 h 65"/>
                    <a:gd name="T2" fmla="*/ 18 w 64"/>
                    <a:gd name="T3" fmla="*/ 4 h 65"/>
                    <a:gd name="T4" fmla="*/ 8 w 64"/>
                    <a:gd name="T5" fmla="*/ 10 h 65"/>
                    <a:gd name="T6" fmla="*/ 1 w 64"/>
                    <a:gd name="T7" fmla="*/ 20 h 65"/>
                    <a:gd name="T8" fmla="*/ 0 w 64"/>
                    <a:gd name="T9" fmla="*/ 33 h 65"/>
                    <a:gd name="T10" fmla="*/ 1 w 64"/>
                    <a:gd name="T11" fmla="*/ 47 h 65"/>
                    <a:gd name="T12" fmla="*/ 8 w 64"/>
                    <a:gd name="T13" fmla="*/ 57 h 65"/>
                    <a:gd name="T14" fmla="*/ 18 w 64"/>
                    <a:gd name="T15" fmla="*/ 63 h 65"/>
                    <a:gd name="T16" fmla="*/ 31 w 64"/>
                    <a:gd name="T17" fmla="*/ 65 h 65"/>
                    <a:gd name="T18" fmla="*/ 44 w 64"/>
                    <a:gd name="T19" fmla="*/ 63 h 65"/>
                    <a:gd name="T20" fmla="*/ 54 w 64"/>
                    <a:gd name="T21" fmla="*/ 57 h 65"/>
                    <a:gd name="T22" fmla="*/ 61 w 64"/>
                    <a:gd name="T23" fmla="*/ 47 h 65"/>
                    <a:gd name="T24" fmla="*/ 64 w 64"/>
                    <a:gd name="T25" fmla="*/ 33 h 65"/>
                    <a:gd name="T26" fmla="*/ 61 w 64"/>
                    <a:gd name="T27" fmla="*/ 20 h 65"/>
                    <a:gd name="T28" fmla="*/ 54 w 64"/>
                    <a:gd name="T29" fmla="*/ 10 h 65"/>
                    <a:gd name="T30" fmla="*/ 44 w 64"/>
                    <a:gd name="T31" fmla="*/ 4 h 65"/>
                    <a:gd name="T32" fmla="*/ 31 w 64"/>
                    <a:gd name="T33" fmla="*/ 0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65">
                      <a:moveTo>
                        <a:pt x="31" y="0"/>
                      </a:moveTo>
                      <a:lnTo>
                        <a:pt x="18" y="4"/>
                      </a:lnTo>
                      <a:lnTo>
                        <a:pt x="8" y="10"/>
                      </a:lnTo>
                      <a:lnTo>
                        <a:pt x="1" y="20"/>
                      </a:lnTo>
                      <a:lnTo>
                        <a:pt x="0" y="33"/>
                      </a:lnTo>
                      <a:lnTo>
                        <a:pt x="1" y="47"/>
                      </a:lnTo>
                      <a:lnTo>
                        <a:pt x="8" y="57"/>
                      </a:lnTo>
                      <a:lnTo>
                        <a:pt x="18" y="63"/>
                      </a:lnTo>
                      <a:lnTo>
                        <a:pt x="31" y="65"/>
                      </a:lnTo>
                      <a:lnTo>
                        <a:pt x="44" y="63"/>
                      </a:lnTo>
                      <a:lnTo>
                        <a:pt x="54" y="57"/>
                      </a:lnTo>
                      <a:lnTo>
                        <a:pt x="61" y="47"/>
                      </a:lnTo>
                      <a:lnTo>
                        <a:pt x="64" y="33"/>
                      </a:lnTo>
                      <a:lnTo>
                        <a:pt x="61" y="20"/>
                      </a:lnTo>
                      <a:lnTo>
                        <a:pt x="54" y="10"/>
                      </a:lnTo>
                      <a:lnTo>
                        <a:pt x="44" y="4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EFA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3" name="Freeform 293"/>
                <p:cNvSpPr>
                  <a:spLocks/>
                </p:cNvSpPr>
                <p:nvPr/>
              </p:nvSpPr>
              <p:spPr bwMode="auto">
                <a:xfrm>
                  <a:off x="1767" y="1986"/>
                  <a:ext cx="18" cy="20"/>
                </a:xfrm>
                <a:custGeom>
                  <a:avLst/>
                  <a:gdLst>
                    <a:gd name="T0" fmla="*/ 0 w 18"/>
                    <a:gd name="T1" fmla="*/ 10 h 20"/>
                    <a:gd name="T2" fmla="*/ 0 w 18"/>
                    <a:gd name="T3" fmla="*/ 13 h 20"/>
                    <a:gd name="T4" fmla="*/ 2 w 18"/>
                    <a:gd name="T5" fmla="*/ 17 h 20"/>
                    <a:gd name="T6" fmla="*/ 5 w 18"/>
                    <a:gd name="T7" fmla="*/ 18 h 20"/>
                    <a:gd name="T8" fmla="*/ 8 w 18"/>
                    <a:gd name="T9" fmla="*/ 20 h 20"/>
                    <a:gd name="T10" fmla="*/ 13 w 18"/>
                    <a:gd name="T11" fmla="*/ 18 h 20"/>
                    <a:gd name="T12" fmla="*/ 17 w 18"/>
                    <a:gd name="T13" fmla="*/ 17 h 20"/>
                    <a:gd name="T14" fmla="*/ 18 w 18"/>
                    <a:gd name="T15" fmla="*/ 13 h 20"/>
                    <a:gd name="T16" fmla="*/ 18 w 18"/>
                    <a:gd name="T17" fmla="*/ 10 h 20"/>
                    <a:gd name="T18" fmla="*/ 18 w 18"/>
                    <a:gd name="T19" fmla="*/ 7 h 20"/>
                    <a:gd name="T20" fmla="*/ 17 w 18"/>
                    <a:gd name="T21" fmla="*/ 3 h 20"/>
                    <a:gd name="T22" fmla="*/ 13 w 18"/>
                    <a:gd name="T23" fmla="*/ 2 h 20"/>
                    <a:gd name="T24" fmla="*/ 8 w 18"/>
                    <a:gd name="T25" fmla="*/ 0 h 20"/>
                    <a:gd name="T26" fmla="*/ 5 w 18"/>
                    <a:gd name="T27" fmla="*/ 2 h 20"/>
                    <a:gd name="T28" fmla="*/ 2 w 18"/>
                    <a:gd name="T29" fmla="*/ 3 h 20"/>
                    <a:gd name="T30" fmla="*/ 0 w 18"/>
                    <a:gd name="T31" fmla="*/ 7 h 20"/>
                    <a:gd name="T32" fmla="*/ 0 w 18"/>
                    <a:gd name="T33" fmla="*/ 10 h 20"/>
                    <a:gd name="T34" fmla="*/ 0 w 18"/>
                    <a:gd name="T3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20">
                      <a:moveTo>
                        <a:pt x="0" y="10"/>
                      </a:moveTo>
                      <a:lnTo>
                        <a:pt x="0" y="13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8" y="20"/>
                      </a:lnTo>
                      <a:lnTo>
                        <a:pt x="13" y="18"/>
                      </a:lnTo>
                      <a:lnTo>
                        <a:pt x="17" y="17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7"/>
                      </a:lnTo>
                      <a:lnTo>
                        <a:pt x="17" y="3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4" name="Freeform 294"/>
                <p:cNvSpPr>
                  <a:spLocks/>
                </p:cNvSpPr>
                <p:nvPr/>
              </p:nvSpPr>
              <p:spPr bwMode="auto">
                <a:xfrm>
                  <a:off x="1960" y="1986"/>
                  <a:ext cx="18" cy="20"/>
                </a:xfrm>
                <a:custGeom>
                  <a:avLst/>
                  <a:gdLst>
                    <a:gd name="T0" fmla="*/ 0 w 18"/>
                    <a:gd name="T1" fmla="*/ 10 h 20"/>
                    <a:gd name="T2" fmla="*/ 2 w 18"/>
                    <a:gd name="T3" fmla="*/ 13 h 20"/>
                    <a:gd name="T4" fmla="*/ 3 w 18"/>
                    <a:gd name="T5" fmla="*/ 17 h 20"/>
                    <a:gd name="T6" fmla="*/ 7 w 18"/>
                    <a:gd name="T7" fmla="*/ 18 h 20"/>
                    <a:gd name="T8" fmla="*/ 10 w 18"/>
                    <a:gd name="T9" fmla="*/ 20 h 20"/>
                    <a:gd name="T10" fmla="*/ 13 w 18"/>
                    <a:gd name="T11" fmla="*/ 18 h 20"/>
                    <a:gd name="T12" fmla="*/ 17 w 18"/>
                    <a:gd name="T13" fmla="*/ 17 h 20"/>
                    <a:gd name="T14" fmla="*/ 18 w 18"/>
                    <a:gd name="T15" fmla="*/ 13 h 20"/>
                    <a:gd name="T16" fmla="*/ 18 w 18"/>
                    <a:gd name="T17" fmla="*/ 10 h 20"/>
                    <a:gd name="T18" fmla="*/ 18 w 18"/>
                    <a:gd name="T19" fmla="*/ 7 h 20"/>
                    <a:gd name="T20" fmla="*/ 17 w 18"/>
                    <a:gd name="T21" fmla="*/ 3 h 20"/>
                    <a:gd name="T22" fmla="*/ 13 w 18"/>
                    <a:gd name="T23" fmla="*/ 2 h 20"/>
                    <a:gd name="T24" fmla="*/ 10 w 18"/>
                    <a:gd name="T25" fmla="*/ 0 h 20"/>
                    <a:gd name="T26" fmla="*/ 7 w 18"/>
                    <a:gd name="T27" fmla="*/ 2 h 20"/>
                    <a:gd name="T28" fmla="*/ 3 w 18"/>
                    <a:gd name="T29" fmla="*/ 3 h 20"/>
                    <a:gd name="T30" fmla="*/ 2 w 18"/>
                    <a:gd name="T31" fmla="*/ 7 h 20"/>
                    <a:gd name="T32" fmla="*/ 0 w 18"/>
                    <a:gd name="T33" fmla="*/ 10 h 20"/>
                    <a:gd name="T34" fmla="*/ 0 w 18"/>
                    <a:gd name="T35" fmla="*/ 1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20">
                      <a:moveTo>
                        <a:pt x="0" y="10"/>
                      </a:moveTo>
                      <a:lnTo>
                        <a:pt x="2" y="13"/>
                      </a:lnTo>
                      <a:lnTo>
                        <a:pt x="3" y="17"/>
                      </a:lnTo>
                      <a:lnTo>
                        <a:pt x="7" y="18"/>
                      </a:lnTo>
                      <a:lnTo>
                        <a:pt x="10" y="20"/>
                      </a:lnTo>
                      <a:lnTo>
                        <a:pt x="13" y="18"/>
                      </a:lnTo>
                      <a:lnTo>
                        <a:pt x="17" y="17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7"/>
                      </a:lnTo>
                      <a:lnTo>
                        <a:pt x="17" y="3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3" y="3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5" name="Freeform 295"/>
                <p:cNvSpPr>
                  <a:spLocks/>
                </p:cNvSpPr>
                <p:nvPr/>
              </p:nvSpPr>
              <p:spPr bwMode="auto">
                <a:xfrm>
                  <a:off x="1296" y="2289"/>
                  <a:ext cx="42" cy="902"/>
                </a:xfrm>
                <a:custGeom>
                  <a:avLst/>
                  <a:gdLst>
                    <a:gd name="T0" fmla="*/ 42 w 42"/>
                    <a:gd name="T1" fmla="*/ 902 h 902"/>
                    <a:gd name="T2" fmla="*/ 42 w 42"/>
                    <a:gd name="T3" fmla="*/ 17 h 902"/>
                    <a:gd name="T4" fmla="*/ 0 w 42"/>
                    <a:gd name="T5" fmla="*/ 0 h 902"/>
                    <a:gd name="T6" fmla="*/ 0 w 42"/>
                    <a:gd name="T7" fmla="*/ 884 h 902"/>
                    <a:gd name="T8" fmla="*/ 42 w 42"/>
                    <a:gd name="T9" fmla="*/ 902 h 9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02">
                      <a:moveTo>
                        <a:pt x="42" y="902"/>
                      </a:moveTo>
                      <a:lnTo>
                        <a:pt x="42" y="17"/>
                      </a:lnTo>
                      <a:lnTo>
                        <a:pt x="0" y="0"/>
                      </a:lnTo>
                      <a:lnTo>
                        <a:pt x="0" y="884"/>
                      </a:lnTo>
                      <a:lnTo>
                        <a:pt x="42" y="902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6" name="Freeform 296"/>
                <p:cNvSpPr>
                  <a:spLocks/>
                </p:cNvSpPr>
                <p:nvPr/>
              </p:nvSpPr>
              <p:spPr bwMode="auto">
                <a:xfrm>
                  <a:off x="1318" y="2354"/>
                  <a:ext cx="414" cy="1003"/>
                </a:xfrm>
                <a:custGeom>
                  <a:avLst/>
                  <a:gdLst>
                    <a:gd name="T0" fmla="*/ 372 w 414"/>
                    <a:gd name="T1" fmla="*/ 100 h 1003"/>
                    <a:gd name="T2" fmla="*/ 372 w 414"/>
                    <a:gd name="T3" fmla="*/ 156 h 1003"/>
                    <a:gd name="T4" fmla="*/ 0 w 414"/>
                    <a:gd name="T5" fmla="*/ 0 h 1003"/>
                    <a:gd name="T6" fmla="*/ 0 w 414"/>
                    <a:gd name="T7" fmla="*/ 56 h 1003"/>
                    <a:gd name="T8" fmla="*/ 372 w 414"/>
                    <a:gd name="T9" fmla="*/ 213 h 1003"/>
                    <a:gd name="T10" fmla="*/ 372 w 414"/>
                    <a:gd name="T11" fmla="*/ 263 h 1003"/>
                    <a:gd name="T12" fmla="*/ 0 w 414"/>
                    <a:gd name="T13" fmla="*/ 105 h 1003"/>
                    <a:gd name="T14" fmla="*/ 0 w 414"/>
                    <a:gd name="T15" fmla="*/ 161 h 1003"/>
                    <a:gd name="T16" fmla="*/ 372 w 414"/>
                    <a:gd name="T17" fmla="*/ 319 h 1003"/>
                    <a:gd name="T18" fmla="*/ 372 w 414"/>
                    <a:gd name="T19" fmla="*/ 371 h 1003"/>
                    <a:gd name="T20" fmla="*/ 0 w 414"/>
                    <a:gd name="T21" fmla="*/ 213 h 1003"/>
                    <a:gd name="T22" fmla="*/ 0 w 414"/>
                    <a:gd name="T23" fmla="*/ 270 h 1003"/>
                    <a:gd name="T24" fmla="*/ 372 w 414"/>
                    <a:gd name="T25" fmla="*/ 428 h 1003"/>
                    <a:gd name="T26" fmla="*/ 372 w 414"/>
                    <a:gd name="T27" fmla="*/ 985 h 1003"/>
                    <a:gd name="T28" fmla="*/ 414 w 414"/>
                    <a:gd name="T29" fmla="*/ 1003 h 1003"/>
                    <a:gd name="T30" fmla="*/ 414 w 414"/>
                    <a:gd name="T31" fmla="*/ 116 h 1003"/>
                    <a:gd name="T32" fmla="*/ 372 w 414"/>
                    <a:gd name="T33" fmla="*/ 100 h 10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14" h="1003">
                      <a:moveTo>
                        <a:pt x="372" y="100"/>
                      </a:moveTo>
                      <a:lnTo>
                        <a:pt x="372" y="156"/>
                      </a:ln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372" y="213"/>
                      </a:lnTo>
                      <a:lnTo>
                        <a:pt x="372" y="263"/>
                      </a:lnTo>
                      <a:lnTo>
                        <a:pt x="0" y="105"/>
                      </a:lnTo>
                      <a:lnTo>
                        <a:pt x="0" y="161"/>
                      </a:lnTo>
                      <a:lnTo>
                        <a:pt x="372" y="319"/>
                      </a:lnTo>
                      <a:lnTo>
                        <a:pt x="372" y="371"/>
                      </a:lnTo>
                      <a:lnTo>
                        <a:pt x="0" y="213"/>
                      </a:lnTo>
                      <a:lnTo>
                        <a:pt x="0" y="270"/>
                      </a:lnTo>
                      <a:lnTo>
                        <a:pt x="372" y="428"/>
                      </a:lnTo>
                      <a:lnTo>
                        <a:pt x="372" y="985"/>
                      </a:lnTo>
                      <a:lnTo>
                        <a:pt x="414" y="1003"/>
                      </a:lnTo>
                      <a:lnTo>
                        <a:pt x="414" y="116"/>
                      </a:lnTo>
                      <a:lnTo>
                        <a:pt x="372" y="100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7" name="Freeform 297"/>
                <p:cNvSpPr>
                  <a:spLocks/>
                </p:cNvSpPr>
                <p:nvPr/>
              </p:nvSpPr>
              <p:spPr bwMode="auto">
                <a:xfrm>
                  <a:off x="2062" y="3163"/>
                  <a:ext cx="687" cy="288"/>
                </a:xfrm>
                <a:custGeom>
                  <a:avLst/>
                  <a:gdLst>
                    <a:gd name="T0" fmla="*/ 687 w 687"/>
                    <a:gd name="T1" fmla="*/ 156 h 288"/>
                    <a:gd name="T2" fmla="*/ 278 w 687"/>
                    <a:gd name="T3" fmla="*/ 0 h 288"/>
                    <a:gd name="T4" fmla="*/ 0 w 687"/>
                    <a:gd name="T5" fmla="*/ 116 h 288"/>
                    <a:gd name="T6" fmla="*/ 394 w 687"/>
                    <a:gd name="T7" fmla="*/ 288 h 288"/>
                    <a:gd name="T8" fmla="*/ 687 w 687"/>
                    <a:gd name="T9" fmla="*/ 156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7" h="288">
                      <a:moveTo>
                        <a:pt x="687" y="156"/>
                      </a:moveTo>
                      <a:lnTo>
                        <a:pt x="278" y="0"/>
                      </a:lnTo>
                      <a:lnTo>
                        <a:pt x="0" y="116"/>
                      </a:lnTo>
                      <a:lnTo>
                        <a:pt x="394" y="288"/>
                      </a:lnTo>
                      <a:lnTo>
                        <a:pt x="687" y="156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8" name="Freeform 298"/>
                <p:cNvSpPr>
                  <a:spLocks/>
                </p:cNvSpPr>
                <p:nvPr/>
              </p:nvSpPr>
              <p:spPr bwMode="auto">
                <a:xfrm>
                  <a:off x="2702" y="3304"/>
                  <a:ext cx="42" cy="321"/>
                </a:xfrm>
                <a:custGeom>
                  <a:avLst/>
                  <a:gdLst>
                    <a:gd name="T0" fmla="*/ 42 w 42"/>
                    <a:gd name="T1" fmla="*/ 321 h 321"/>
                    <a:gd name="T2" fmla="*/ 42 w 42"/>
                    <a:gd name="T3" fmla="*/ 19 h 321"/>
                    <a:gd name="T4" fmla="*/ 0 w 42"/>
                    <a:gd name="T5" fmla="*/ 0 h 321"/>
                    <a:gd name="T6" fmla="*/ 0 w 42"/>
                    <a:gd name="T7" fmla="*/ 303 h 321"/>
                    <a:gd name="T8" fmla="*/ 42 w 42"/>
                    <a:gd name="T9" fmla="*/ 321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21">
                      <a:moveTo>
                        <a:pt x="42" y="321"/>
                      </a:moveTo>
                      <a:lnTo>
                        <a:pt x="42" y="19"/>
                      </a:lnTo>
                      <a:lnTo>
                        <a:pt x="0" y="0"/>
                      </a:lnTo>
                      <a:lnTo>
                        <a:pt x="0" y="303"/>
                      </a:lnTo>
                      <a:lnTo>
                        <a:pt x="42" y="321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39" name="Freeform 299"/>
                <p:cNvSpPr>
                  <a:spLocks/>
                </p:cNvSpPr>
                <p:nvPr/>
              </p:nvSpPr>
              <p:spPr bwMode="auto">
                <a:xfrm>
                  <a:off x="2246" y="2093"/>
                  <a:ext cx="719" cy="1486"/>
                </a:xfrm>
                <a:custGeom>
                  <a:avLst/>
                  <a:gdLst>
                    <a:gd name="T0" fmla="*/ 634 w 719"/>
                    <a:gd name="T1" fmla="*/ 719 h 1486"/>
                    <a:gd name="T2" fmla="*/ 649 w 719"/>
                    <a:gd name="T3" fmla="*/ 720 h 1486"/>
                    <a:gd name="T4" fmla="*/ 671 w 719"/>
                    <a:gd name="T5" fmla="*/ 717 h 1486"/>
                    <a:gd name="T6" fmla="*/ 689 w 719"/>
                    <a:gd name="T7" fmla="*/ 709 h 1486"/>
                    <a:gd name="T8" fmla="*/ 709 w 719"/>
                    <a:gd name="T9" fmla="*/ 689 h 1486"/>
                    <a:gd name="T10" fmla="*/ 719 w 719"/>
                    <a:gd name="T11" fmla="*/ 650 h 1486"/>
                    <a:gd name="T12" fmla="*/ 709 w 719"/>
                    <a:gd name="T13" fmla="*/ 610 h 1486"/>
                    <a:gd name="T14" fmla="*/ 689 w 719"/>
                    <a:gd name="T15" fmla="*/ 590 h 1486"/>
                    <a:gd name="T16" fmla="*/ 671 w 719"/>
                    <a:gd name="T17" fmla="*/ 582 h 1486"/>
                    <a:gd name="T18" fmla="*/ 649 w 719"/>
                    <a:gd name="T19" fmla="*/ 579 h 1486"/>
                    <a:gd name="T20" fmla="*/ 611 w 719"/>
                    <a:gd name="T21" fmla="*/ 590 h 1486"/>
                    <a:gd name="T22" fmla="*/ 585 w 719"/>
                    <a:gd name="T23" fmla="*/ 622 h 1486"/>
                    <a:gd name="T24" fmla="*/ 581 w 719"/>
                    <a:gd name="T25" fmla="*/ 664 h 1486"/>
                    <a:gd name="T26" fmla="*/ 599 w 719"/>
                    <a:gd name="T27" fmla="*/ 699 h 1486"/>
                    <a:gd name="T28" fmla="*/ 376 w 719"/>
                    <a:gd name="T29" fmla="*/ 634 h 1486"/>
                    <a:gd name="T30" fmla="*/ 345 w 719"/>
                    <a:gd name="T31" fmla="*/ 574 h 1486"/>
                    <a:gd name="T32" fmla="*/ 310 w 719"/>
                    <a:gd name="T33" fmla="*/ 541 h 1486"/>
                    <a:gd name="T34" fmla="*/ 278 w 719"/>
                    <a:gd name="T35" fmla="*/ 521 h 1486"/>
                    <a:gd name="T36" fmla="*/ 242 w 719"/>
                    <a:gd name="T37" fmla="*/ 507 h 1486"/>
                    <a:gd name="T38" fmla="*/ 267 w 719"/>
                    <a:gd name="T39" fmla="*/ 489 h 1486"/>
                    <a:gd name="T40" fmla="*/ 300 w 719"/>
                    <a:gd name="T41" fmla="*/ 476 h 1486"/>
                    <a:gd name="T42" fmla="*/ 330 w 719"/>
                    <a:gd name="T43" fmla="*/ 454 h 1486"/>
                    <a:gd name="T44" fmla="*/ 361 w 719"/>
                    <a:gd name="T45" fmla="*/ 399 h 1486"/>
                    <a:gd name="T46" fmla="*/ 350 w 719"/>
                    <a:gd name="T47" fmla="*/ 51 h 1486"/>
                    <a:gd name="T48" fmla="*/ 292 w 719"/>
                    <a:gd name="T49" fmla="*/ 26 h 1486"/>
                    <a:gd name="T50" fmla="*/ 215 w 719"/>
                    <a:gd name="T51" fmla="*/ 3 h 1486"/>
                    <a:gd name="T52" fmla="*/ 163 w 719"/>
                    <a:gd name="T53" fmla="*/ 6 h 1486"/>
                    <a:gd name="T54" fmla="*/ 142 w 719"/>
                    <a:gd name="T55" fmla="*/ 35 h 1486"/>
                    <a:gd name="T56" fmla="*/ 125 w 719"/>
                    <a:gd name="T57" fmla="*/ 71 h 1486"/>
                    <a:gd name="T58" fmla="*/ 87 w 719"/>
                    <a:gd name="T59" fmla="*/ 89 h 1486"/>
                    <a:gd name="T60" fmla="*/ 52 w 719"/>
                    <a:gd name="T61" fmla="*/ 109 h 1486"/>
                    <a:gd name="T62" fmla="*/ 30 w 719"/>
                    <a:gd name="T63" fmla="*/ 136 h 1486"/>
                    <a:gd name="T64" fmla="*/ 29 w 719"/>
                    <a:gd name="T65" fmla="*/ 164 h 1486"/>
                    <a:gd name="T66" fmla="*/ 47 w 719"/>
                    <a:gd name="T67" fmla="*/ 183 h 1486"/>
                    <a:gd name="T68" fmla="*/ 70 w 719"/>
                    <a:gd name="T69" fmla="*/ 189 h 1486"/>
                    <a:gd name="T70" fmla="*/ 94 w 719"/>
                    <a:gd name="T71" fmla="*/ 194 h 1486"/>
                    <a:gd name="T72" fmla="*/ 104 w 719"/>
                    <a:gd name="T73" fmla="*/ 294 h 1486"/>
                    <a:gd name="T74" fmla="*/ 107 w 719"/>
                    <a:gd name="T75" fmla="*/ 386 h 1486"/>
                    <a:gd name="T76" fmla="*/ 143 w 719"/>
                    <a:gd name="T77" fmla="*/ 454 h 1486"/>
                    <a:gd name="T78" fmla="*/ 163 w 719"/>
                    <a:gd name="T79" fmla="*/ 471 h 1486"/>
                    <a:gd name="T80" fmla="*/ 188 w 719"/>
                    <a:gd name="T81" fmla="*/ 482 h 1486"/>
                    <a:gd name="T82" fmla="*/ 205 w 719"/>
                    <a:gd name="T83" fmla="*/ 501 h 1486"/>
                    <a:gd name="T84" fmla="*/ 197 w 719"/>
                    <a:gd name="T85" fmla="*/ 501 h 1486"/>
                    <a:gd name="T86" fmla="*/ 118 w 719"/>
                    <a:gd name="T87" fmla="*/ 516 h 1486"/>
                    <a:gd name="T88" fmla="*/ 34 w 719"/>
                    <a:gd name="T89" fmla="*/ 585 h 1486"/>
                    <a:gd name="T90" fmla="*/ 0 w 719"/>
                    <a:gd name="T91" fmla="*/ 694 h 1486"/>
                    <a:gd name="T92" fmla="*/ 385 w 719"/>
                    <a:gd name="T93" fmla="*/ 1171 h 1486"/>
                    <a:gd name="T94" fmla="*/ 530 w 719"/>
                    <a:gd name="T95" fmla="*/ 1374 h 1486"/>
                    <a:gd name="T96" fmla="*/ 476 w 719"/>
                    <a:gd name="T97" fmla="*/ 1408 h 1486"/>
                    <a:gd name="T98" fmla="*/ 448 w 719"/>
                    <a:gd name="T99" fmla="*/ 1453 h 1486"/>
                    <a:gd name="T100" fmla="*/ 694 w 719"/>
                    <a:gd name="T101" fmla="*/ 1486 h 1486"/>
                    <a:gd name="T102" fmla="*/ 686 w 719"/>
                    <a:gd name="T103" fmla="*/ 1438 h 1486"/>
                    <a:gd name="T104" fmla="*/ 656 w 719"/>
                    <a:gd name="T105" fmla="*/ 1401 h 1486"/>
                    <a:gd name="T106" fmla="*/ 629 w 719"/>
                    <a:gd name="T107" fmla="*/ 1383 h 1486"/>
                    <a:gd name="T108" fmla="*/ 598 w 719"/>
                    <a:gd name="T109" fmla="*/ 1371 h 1486"/>
                    <a:gd name="T110" fmla="*/ 385 w 719"/>
                    <a:gd name="T111" fmla="*/ 1131 h 1486"/>
                    <a:gd name="T112" fmla="*/ 386 w 719"/>
                    <a:gd name="T113" fmla="*/ 739 h 1486"/>
                    <a:gd name="T114" fmla="*/ 386 w 719"/>
                    <a:gd name="T115" fmla="*/ 694 h 1486"/>
                    <a:gd name="T116" fmla="*/ 535 w 719"/>
                    <a:gd name="T117" fmla="*/ 852 h 1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19" h="1486">
                      <a:moveTo>
                        <a:pt x="535" y="852"/>
                      </a:moveTo>
                      <a:lnTo>
                        <a:pt x="631" y="717"/>
                      </a:lnTo>
                      <a:lnTo>
                        <a:pt x="634" y="719"/>
                      </a:lnTo>
                      <a:lnTo>
                        <a:pt x="639" y="719"/>
                      </a:lnTo>
                      <a:lnTo>
                        <a:pt x="644" y="720"/>
                      </a:lnTo>
                      <a:lnTo>
                        <a:pt x="649" y="720"/>
                      </a:lnTo>
                      <a:lnTo>
                        <a:pt x="656" y="720"/>
                      </a:lnTo>
                      <a:lnTo>
                        <a:pt x="664" y="719"/>
                      </a:lnTo>
                      <a:lnTo>
                        <a:pt x="671" y="717"/>
                      </a:lnTo>
                      <a:lnTo>
                        <a:pt x="678" y="715"/>
                      </a:lnTo>
                      <a:lnTo>
                        <a:pt x="684" y="712"/>
                      </a:lnTo>
                      <a:lnTo>
                        <a:pt x="689" y="709"/>
                      </a:lnTo>
                      <a:lnTo>
                        <a:pt x="696" y="705"/>
                      </a:lnTo>
                      <a:lnTo>
                        <a:pt x="701" y="700"/>
                      </a:lnTo>
                      <a:lnTo>
                        <a:pt x="709" y="689"/>
                      </a:lnTo>
                      <a:lnTo>
                        <a:pt x="714" y="677"/>
                      </a:lnTo>
                      <a:lnTo>
                        <a:pt x="718" y="664"/>
                      </a:lnTo>
                      <a:lnTo>
                        <a:pt x="719" y="650"/>
                      </a:lnTo>
                      <a:lnTo>
                        <a:pt x="718" y="635"/>
                      </a:lnTo>
                      <a:lnTo>
                        <a:pt x="714" y="622"/>
                      </a:lnTo>
                      <a:lnTo>
                        <a:pt x="709" y="610"/>
                      </a:lnTo>
                      <a:lnTo>
                        <a:pt x="701" y="599"/>
                      </a:lnTo>
                      <a:lnTo>
                        <a:pt x="696" y="594"/>
                      </a:lnTo>
                      <a:lnTo>
                        <a:pt x="689" y="590"/>
                      </a:lnTo>
                      <a:lnTo>
                        <a:pt x="684" y="587"/>
                      </a:lnTo>
                      <a:lnTo>
                        <a:pt x="678" y="584"/>
                      </a:lnTo>
                      <a:lnTo>
                        <a:pt x="671" y="582"/>
                      </a:lnTo>
                      <a:lnTo>
                        <a:pt x="664" y="580"/>
                      </a:lnTo>
                      <a:lnTo>
                        <a:pt x="656" y="579"/>
                      </a:lnTo>
                      <a:lnTo>
                        <a:pt x="649" y="579"/>
                      </a:lnTo>
                      <a:lnTo>
                        <a:pt x="636" y="580"/>
                      </a:lnTo>
                      <a:lnTo>
                        <a:pt x="623" y="584"/>
                      </a:lnTo>
                      <a:lnTo>
                        <a:pt x="611" y="590"/>
                      </a:lnTo>
                      <a:lnTo>
                        <a:pt x="599" y="599"/>
                      </a:lnTo>
                      <a:lnTo>
                        <a:pt x="591" y="610"/>
                      </a:lnTo>
                      <a:lnTo>
                        <a:pt x="585" y="622"/>
                      </a:lnTo>
                      <a:lnTo>
                        <a:pt x="581" y="635"/>
                      </a:lnTo>
                      <a:lnTo>
                        <a:pt x="580" y="650"/>
                      </a:lnTo>
                      <a:lnTo>
                        <a:pt x="581" y="664"/>
                      </a:lnTo>
                      <a:lnTo>
                        <a:pt x="585" y="677"/>
                      </a:lnTo>
                      <a:lnTo>
                        <a:pt x="591" y="689"/>
                      </a:lnTo>
                      <a:lnTo>
                        <a:pt x="599" y="699"/>
                      </a:lnTo>
                      <a:lnTo>
                        <a:pt x="531" y="793"/>
                      </a:lnTo>
                      <a:lnTo>
                        <a:pt x="380" y="630"/>
                      </a:lnTo>
                      <a:lnTo>
                        <a:pt x="376" y="634"/>
                      </a:lnTo>
                      <a:lnTo>
                        <a:pt x="368" y="612"/>
                      </a:lnTo>
                      <a:lnTo>
                        <a:pt x="358" y="592"/>
                      </a:lnTo>
                      <a:lnTo>
                        <a:pt x="345" y="574"/>
                      </a:lnTo>
                      <a:lnTo>
                        <a:pt x="330" y="557"/>
                      </a:lnTo>
                      <a:lnTo>
                        <a:pt x="320" y="549"/>
                      </a:lnTo>
                      <a:lnTo>
                        <a:pt x="310" y="541"/>
                      </a:lnTo>
                      <a:lnTo>
                        <a:pt x="300" y="532"/>
                      </a:lnTo>
                      <a:lnTo>
                        <a:pt x="288" y="526"/>
                      </a:lnTo>
                      <a:lnTo>
                        <a:pt x="278" y="521"/>
                      </a:lnTo>
                      <a:lnTo>
                        <a:pt x="267" y="516"/>
                      </a:lnTo>
                      <a:lnTo>
                        <a:pt x="253" y="511"/>
                      </a:lnTo>
                      <a:lnTo>
                        <a:pt x="242" y="507"/>
                      </a:lnTo>
                      <a:lnTo>
                        <a:pt x="242" y="492"/>
                      </a:lnTo>
                      <a:lnTo>
                        <a:pt x="253" y="491"/>
                      </a:lnTo>
                      <a:lnTo>
                        <a:pt x="267" y="489"/>
                      </a:lnTo>
                      <a:lnTo>
                        <a:pt x="278" y="486"/>
                      </a:lnTo>
                      <a:lnTo>
                        <a:pt x="290" y="481"/>
                      </a:lnTo>
                      <a:lnTo>
                        <a:pt x="300" y="476"/>
                      </a:lnTo>
                      <a:lnTo>
                        <a:pt x="312" y="469"/>
                      </a:lnTo>
                      <a:lnTo>
                        <a:pt x="322" y="462"/>
                      </a:lnTo>
                      <a:lnTo>
                        <a:pt x="330" y="454"/>
                      </a:lnTo>
                      <a:lnTo>
                        <a:pt x="343" y="437"/>
                      </a:lnTo>
                      <a:lnTo>
                        <a:pt x="355" y="419"/>
                      </a:lnTo>
                      <a:lnTo>
                        <a:pt x="361" y="399"/>
                      </a:lnTo>
                      <a:lnTo>
                        <a:pt x="366" y="379"/>
                      </a:lnTo>
                      <a:lnTo>
                        <a:pt x="453" y="379"/>
                      </a:lnTo>
                      <a:lnTo>
                        <a:pt x="350" y="51"/>
                      </a:lnTo>
                      <a:lnTo>
                        <a:pt x="343" y="48"/>
                      </a:lnTo>
                      <a:lnTo>
                        <a:pt x="318" y="36"/>
                      </a:lnTo>
                      <a:lnTo>
                        <a:pt x="292" y="26"/>
                      </a:lnTo>
                      <a:lnTo>
                        <a:pt x="265" y="16"/>
                      </a:lnTo>
                      <a:lnTo>
                        <a:pt x="238" y="8"/>
                      </a:lnTo>
                      <a:lnTo>
                        <a:pt x="215" y="3"/>
                      </a:lnTo>
                      <a:lnTo>
                        <a:pt x="193" y="0"/>
                      </a:lnTo>
                      <a:lnTo>
                        <a:pt x="177" y="1"/>
                      </a:lnTo>
                      <a:lnTo>
                        <a:pt x="163" y="6"/>
                      </a:lnTo>
                      <a:lnTo>
                        <a:pt x="155" y="15"/>
                      </a:lnTo>
                      <a:lnTo>
                        <a:pt x="148" y="25"/>
                      </a:lnTo>
                      <a:lnTo>
                        <a:pt x="142" y="35"/>
                      </a:lnTo>
                      <a:lnTo>
                        <a:pt x="138" y="45"/>
                      </a:lnTo>
                      <a:lnTo>
                        <a:pt x="132" y="60"/>
                      </a:lnTo>
                      <a:lnTo>
                        <a:pt x="125" y="71"/>
                      </a:lnTo>
                      <a:lnTo>
                        <a:pt x="115" y="79"/>
                      </a:lnTo>
                      <a:lnTo>
                        <a:pt x="102" y="84"/>
                      </a:lnTo>
                      <a:lnTo>
                        <a:pt x="87" y="89"/>
                      </a:lnTo>
                      <a:lnTo>
                        <a:pt x="74" y="94"/>
                      </a:lnTo>
                      <a:lnTo>
                        <a:pt x="62" y="101"/>
                      </a:lnTo>
                      <a:lnTo>
                        <a:pt x="52" y="109"/>
                      </a:lnTo>
                      <a:lnTo>
                        <a:pt x="42" y="118"/>
                      </a:lnTo>
                      <a:lnTo>
                        <a:pt x="35" y="126"/>
                      </a:lnTo>
                      <a:lnTo>
                        <a:pt x="30" y="136"/>
                      </a:lnTo>
                      <a:lnTo>
                        <a:pt x="27" y="146"/>
                      </a:lnTo>
                      <a:lnTo>
                        <a:pt x="27" y="156"/>
                      </a:lnTo>
                      <a:lnTo>
                        <a:pt x="29" y="164"/>
                      </a:lnTo>
                      <a:lnTo>
                        <a:pt x="34" y="173"/>
                      </a:lnTo>
                      <a:lnTo>
                        <a:pt x="40" y="179"/>
                      </a:lnTo>
                      <a:lnTo>
                        <a:pt x="47" y="183"/>
                      </a:lnTo>
                      <a:lnTo>
                        <a:pt x="54" y="186"/>
                      </a:lnTo>
                      <a:lnTo>
                        <a:pt x="62" y="188"/>
                      </a:lnTo>
                      <a:lnTo>
                        <a:pt x="70" y="189"/>
                      </a:lnTo>
                      <a:lnTo>
                        <a:pt x="79" y="191"/>
                      </a:lnTo>
                      <a:lnTo>
                        <a:pt x="87" y="193"/>
                      </a:lnTo>
                      <a:lnTo>
                        <a:pt x="94" y="194"/>
                      </a:lnTo>
                      <a:lnTo>
                        <a:pt x="102" y="194"/>
                      </a:lnTo>
                      <a:lnTo>
                        <a:pt x="102" y="239"/>
                      </a:lnTo>
                      <a:lnTo>
                        <a:pt x="104" y="294"/>
                      </a:lnTo>
                      <a:lnTo>
                        <a:pt x="105" y="341"/>
                      </a:lnTo>
                      <a:lnTo>
                        <a:pt x="105" y="359"/>
                      </a:lnTo>
                      <a:lnTo>
                        <a:pt x="107" y="386"/>
                      </a:lnTo>
                      <a:lnTo>
                        <a:pt x="115" y="411"/>
                      </a:lnTo>
                      <a:lnTo>
                        <a:pt x="127" y="434"/>
                      </a:lnTo>
                      <a:lnTo>
                        <a:pt x="143" y="454"/>
                      </a:lnTo>
                      <a:lnTo>
                        <a:pt x="150" y="461"/>
                      </a:lnTo>
                      <a:lnTo>
                        <a:pt x="157" y="466"/>
                      </a:lnTo>
                      <a:lnTo>
                        <a:pt x="163" y="471"/>
                      </a:lnTo>
                      <a:lnTo>
                        <a:pt x="172" y="476"/>
                      </a:lnTo>
                      <a:lnTo>
                        <a:pt x="180" y="479"/>
                      </a:lnTo>
                      <a:lnTo>
                        <a:pt x="188" y="482"/>
                      </a:lnTo>
                      <a:lnTo>
                        <a:pt x="197" y="486"/>
                      </a:lnTo>
                      <a:lnTo>
                        <a:pt x="205" y="487"/>
                      </a:lnTo>
                      <a:lnTo>
                        <a:pt x="205" y="501"/>
                      </a:lnTo>
                      <a:lnTo>
                        <a:pt x="202" y="501"/>
                      </a:lnTo>
                      <a:lnTo>
                        <a:pt x="200" y="501"/>
                      </a:lnTo>
                      <a:lnTo>
                        <a:pt x="197" y="501"/>
                      </a:lnTo>
                      <a:lnTo>
                        <a:pt x="193" y="501"/>
                      </a:lnTo>
                      <a:lnTo>
                        <a:pt x="155" y="504"/>
                      </a:lnTo>
                      <a:lnTo>
                        <a:pt x="118" y="516"/>
                      </a:lnTo>
                      <a:lnTo>
                        <a:pt x="85" y="534"/>
                      </a:lnTo>
                      <a:lnTo>
                        <a:pt x="57" y="557"/>
                      </a:lnTo>
                      <a:lnTo>
                        <a:pt x="34" y="585"/>
                      </a:lnTo>
                      <a:lnTo>
                        <a:pt x="15" y="619"/>
                      </a:lnTo>
                      <a:lnTo>
                        <a:pt x="4" y="655"/>
                      </a:lnTo>
                      <a:lnTo>
                        <a:pt x="0" y="694"/>
                      </a:lnTo>
                      <a:lnTo>
                        <a:pt x="0" y="1063"/>
                      </a:lnTo>
                      <a:lnTo>
                        <a:pt x="385" y="1281"/>
                      </a:lnTo>
                      <a:lnTo>
                        <a:pt x="385" y="1171"/>
                      </a:lnTo>
                      <a:lnTo>
                        <a:pt x="551" y="1110"/>
                      </a:lnTo>
                      <a:lnTo>
                        <a:pt x="551" y="1369"/>
                      </a:lnTo>
                      <a:lnTo>
                        <a:pt x="530" y="1374"/>
                      </a:lnTo>
                      <a:lnTo>
                        <a:pt x="510" y="1384"/>
                      </a:lnTo>
                      <a:lnTo>
                        <a:pt x="493" y="1396"/>
                      </a:lnTo>
                      <a:lnTo>
                        <a:pt x="476" y="1408"/>
                      </a:lnTo>
                      <a:lnTo>
                        <a:pt x="465" y="1423"/>
                      </a:lnTo>
                      <a:lnTo>
                        <a:pt x="455" y="1438"/>
                      </a:lnTo>
                      <a:lnTo>
                        <a:pt x="448" y="1453"/>
                      </a:lnTo>
                      <a:lnTo>
                        <a:pt x="446" y="1468"/>
                      </a:lnTo>
                      <a:lnTo>
                        <a:pt x="446" y="1486"/>
                      </a:lnTo>
                      <a:lnTo>
                        <a:pt x="694" y="1486"/>
                      </a:lnTo>
                      <a:lnTo>
                        <a:pt x="694" y="1468"/>
                      </a:lnTo>
                      <a:lnTo>
                        <a:pt x="693" y="1453"/>
                      </a:lnTo>
                      <a:lnTo>
                        <a:pt x="686" y="1438"/>
                      </a:lnTo>
                      <a:lnTo>
                        <a:pt x="676" y="1424"/>
                      </a:lnTo>
                      <a:lnTo>
                        <a:pt x="664" y="1409"/>
                      </a:lnTo>
                      <a:lnTo>
                        <a:pt x="656" y="1401"/>
                      </a:lnTo>
                      <a:lnTo>
                        <a:pt x="648" y="1394"/>
                      </a:lnTo>
                      <a:lnTo>
                        <a:pt x="638" y="1388"/>
                      </a:lnTo>
                      <a:lnTo>
                        <a:pt x="629" y="1383"/>
                      </a:lnTo>
                      <a:lnTo>
                        <a:pt x="619" y="1378"/>
                      </a:lnTo>
                      <a:lnTo>
                        <a:pt x="609" y="1374"/>
                      </a:lnTo>
                      <a:lnTo>
                        <a:pt x="598" y="1371"/>
                      </a:lnTo>
                      <a:lnTo>
                        <a:pt x="588" y="1369"/>
                      </a:lnTo>
                      <a:lnTo>
                        <a:pt x="588" y="1055"/>
                      </a:lnTo>
                      <a:lnTo>
                        <a:pt x="385" y="1131"/>
                      </a:lnTo>
                      <a:lnTo>
                        <a:pt x="386" y="995"/>
                      </a:lnTo>
                      <a:lnTo>
                        <a:pt x="386" y="852"/>
                      </a:lnTo>
                      <a:lnTo>
                        <a:pt x="386" y="739"/>
                      </a:lnTo>
                      <a:lnTo>
                        <a:pt x="386" y="694"/>
                      </a:lnTo>
                      <a:lnTo>
                        <a:pt x="386" y="694"/>
                      </a:lnTo>
                      <a:lnTo>
                        <a:pt x="386" y="694"/>
                      </a:lnTo>
                      <a:lnTo>
                        <a:pt x="386" y="694"/>
                      </a:lnTo>
                      <a:lnTo>
                        <a:pt x="386" y="694"/>
                      </a:lnTo>
                      <a:lnTo>
                        <a:pt x="535" y="8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0" name="Freeform 300"/>
                <p:cNvSpPr>
                  <a:spLocks/>
                </p:cNvSpPr>
                <p:nvPr/>
              </p:nvSpPr>
              <p:spPr bwMode="auto">
                <a:xfrm>
                  <a:off x="2311" y="2131"/>
                  <a:ext cx="338" cy="418"/>
                </a:xfrm>
                <a:custGeom>
                  <a:avLst/>
                  <a:gdLst>
                    <a:gd name="T0" fmla="*/ 77 w 338"/>
                    <a:gd name="T1" fmla="*/ 321 h 418"/>
                    <a:gd name="T2" fmla="*/ 72 w 338"/>
                    <a:gd name="T3" fmla="*/ 120 h 418"/>
                    <a:gd name="T4" fmla="*/ 53 w 338"/>
                    <a:gd name="T5" fmla="*/ 120 h 418"/>
                    <a:gd name="T6" fmla="*/ 47 w 338"/>
                    <a:gd name="T7" fmla="*/ 120 h 418"/>
                    <a:gd name="T8" fmla="*/ 40 w 338"/>
                    <a:gd name="T9" fmla="*/ 120 h 418"/>
                    <a:gd name="T10" fmla="*/ 34 w 338"/>
                    <a:gd name="T11" fmla="*/ 118 h 418"/>
                    <a:gd name="T12" fmla="*/ 25 w 338"/>
                    <a:gd name="T13" fmla="*/ 118 h 418"/>
                    <a:gd name="T14" fmla="*/ 17 w 338"/>
                    <a:gd name="T15" fmla="*/ 116 h 418"/>
                    <a:gd name="T16" fmla="*/ 10 w 338"/>
                    <a:gd name="T17" fmla="*/ 115 h 418"/>
                    <a:gd name="T18" fmla="*/ 5 w 338"/>
                    <a:gd name="T19" fmla="*/ 113 h 418"/>
                    <a:gd name="T20" fmla="*/ 0 w 338"/>
                    <a:gd name="T21" fmla="*/ 111 h 418"/>
                    <a:gd name="T22" fmla="*/ 5 w 338"/>
                    <a:gd name="T23" fmla="*/ 105 h 418"/>
                    <a:gd name="T24" fmla="*/ 14 w 338"/>
                    <a:gd name="T25" fmla="*/ 96 h 418"/>
                    <a:gd name="T26" fmla="*/ 29 w 338"/>
                    <a:gd name="T27" fmla="*/ 88 h 418"/>
                    <a:gd name="T28" fmla="*/ 47 w 338"/>
                    <a:gd name="T29" fmla="*/ 81 h 418"/>
                    <a:gd name="T30" fmla="*/ 60 w 338"/>
                    <a:gd name="T31" fmla="*/ 76 h 418"/>
                    <a:gd name="T32" fmla="*/ 72 w 338"/>
                    <a:gd name="T33" fmla="*/ 71 h 418"/>
                    <a:gd name="T34" fmla="*/ 80 w 338"/>
                    <a:gd name="T35" fmla="*/ 63 h 418"/>
                    <a:gd name="T36" fmla="*/ 88 w 338"/>
                    <a:gd name="T37" fmla="*/ 56 h 418"/>
                    <a:gd name="T38" fmla="*/ 93 w 338"/>
                    <a:gd name="T39" fmla="*/ 48 h 418"/>
                    <a:gd name="T40" fmla="*/ 100 w 338"/>
                    <a:gd name="T41" fmla="*/ 38 h 418"/>
                    <a:gd name="T42" fmla="*/ 103 w 338"/>
                    <a:gd name="T43" fmla="*/ 30 h 418"/>
                    <a:gd name="T44" fmla="*/ 107 w 338"/>
                    <a:gd name="T45" fmla="*/ 22 h 418"/>
                    <a:gd name="T46" fmla="*/ 110 w 338"/>
                    <a:gd name="T47" fmla="*/ 15 h 418"/>
                    <a:gd name="T48" fmla="*/ 113 w 338"/>
                    <a:gd name="T49" fmla="*/ 8 h 418"/>
                    <a:gd name="T50" fmla="*/ 117 w 338"/>
                    <a:gd name="T51" fmla="*/ 3 h 418"/>
                    <a:gd name="T52" fmla="*/ 120 w 338"/>
                    <a:gd name="T53" fmla="*/ 0 h 418"/>
                    <a:gd name="T54" fmla="*/ 128 w 338"/>
                    <a:gd name="T55" fmla="*/ 0 h 418"/>
                    <a:gd name="T56" fmla="*/ 138 w 338"/>
                    <a:gd name="T57" fmla="*/ 0 h 418"/>
                    <a:gd name="T58" fmla="*/ 153 w 338"/>
                    <a:gd name="T59" fmla="*/ 3 h 418"/>
                    <a:gd name="T60" fmla="*/ 170 w 338"/>
                    <a:gd name="T61" fmla="*/ 8 h 418"/>
                    <a:gd name="T62" fmla="*/ 190 w 338"/>
                    <a:gd name="T63" fmla="*/ 15 h 418"/>
                    <a:gd name="T64" fmla="*/ 210 w 338"/>
                    <a:gd name="T65" fmla="*/ 22 h 418"/>
                    <a:gd name="T66" fmla="*/ 233 w 338"/>
                    <a:gd name="T67" fmla="*/ 30 h 418"/>
                    <a:gd name="T68" fmla="*/ 255 w 338"/>
                    <a:gd name="T69" fmla="*/ 40 h 418"/>
                    <a:gd name="T70" fmla="*/ 338 w 338"/>
                    <a:gd name="T71" fmla="*/ 304 h 418"/>
                    <a:gd name="T72" fmla="*/ 267 w 338"/>
                    <a:gd name="T73" fmla="*/ 304 h 418"/>
                    <a:gd name="T74" fmla="*/ 267 w 338"/>
                    <a:gd name="T75" fmla="*/ 321 h 418"/>
                    <a:gd name="T76" fmla="*/ 265 w 338"/>
                    <a:gd name="T77" fmla="*/ 341 h 418"/>
                    <a:gd name="T78" fmla="*/ 258 w 338"/>
                    <a:gd name="T79" fmla="*/ 359 h 418"/>
                    <a:gd name="T80" fmla="*/ 250 w 338"/>
                    <a:gd name="T81" fmla="*/ 374 h 418"/>
                    <a:gd name="T82" fmla="*/ 238 w 338"/>
                    <a:gd name="T83" fmla="*/ 389 h 418"/>
                    <a:gd name="T84" fmla="*/ 225 w 338"/>
                    <a:gd name="T85" fmla="*/ 401 h 418"/>
                    <a:gd name="T86" fmla="*/ 208 w 338"/>
                    <a:gd name="T87" fmla="*/ 409 h 418"/>
                    <a:gd name="T88" fmla="*/ 190 w 338"/>
                    <a:gd name="T89" fmla="*/ 416 h 418"/>
                    <a:gd name="T90" fmla="*/ 172 w 338"/>
                    <a:gd name="T91" fmla="*/ 418 h 418"/>
                    <a:gd name="T92" fmla="*/ 162 w 338"/>
                    <a:gd name="T93" fmla="*/ 418 h 418"/>
                    <a:gd name="T94" fmla="*/ 153 w 338"/>
                    <a:gd name="T95" fmla="*/ 416 h 418"/>
                    <a:gd name="T96" fmla="*/ 143 w 338"/>
                    <a:gd name="T97" fmla="*/ 414 h 418"/>
                    <a:gd name="T98" fmla="*/ 135 w 338"/>
                    <a:gd name="T99" fmla="*/ 411 h 418"/>
                    <a:gd name="T100" fmla="*/ 127 w 338"/>
                    <a:gd name="T101" fmla="*/ 406 h 418"/>
                    <a:gd name="T102" fmla="*/ 118 w 338"/>
                    <a:gd name="T103" fmla="*/ 401 h 418"/>
                    <a:gd name="T104" fmla="*/ 112 w 338"/>
                    <a:gd name="T105" fmla="*/ 396 h 418"/>
                    <a:gd name="T106" fmla="*/ 105 w 338"/>
                    <a:gd name="T107" fmla="*/ 389 h 418"/>
                    <a:gd name="T108" fmla="*/ 93 w 338"/>
                    <a:gd name="T109" fmla="*/ 374 h 418"/>
                    <a:gd name="T110" fmla="*/ 83 w 338"/>
                    <a:gd name="T111" fmla="*/ 358 h 418"/>
                    <a:gd name="T112" fmla="*/ 78 w 338"/>
                    <a:gd name="T113" fmla="*/ 341 h 418"/>
                    <a:gd name="T114" fmla="*/ 77 w 338"/>
                    <a:gd name="T115" fmla="*/ 321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8" h="418">
                      <a:moveTo>
                        <a:pt x="77" y="321"/>
                      </a:moveTo>
                      <a:lnTo>
                        <a:pt x="72" y="120"/>
                      </a:lnTo>
                      <a:lnTo>
                        <a:pt x="53" y="120"/>
                      </a:lnTo>
                      <a:lnTo>
                        <a:pt x="47" y="120"/>
                      </a:lnTo>
                      <a:lnTo>
                        <a:pt x="40" y="120"/>
                      </a:lnTo>
                      <a:lnTo>
                        <a:pt x="34" y="118"/>
                      </a:lnTo>
                      <a:lnTo>
                        <a:pt x="25" y="118"/>
                      </a:lnTo>
                      <a:lnTo>
                        <a:pt x="17" y="116"/>
                      </a:lnTo>
                      <a:lnTo>
                        <a:pt x="10" y="115"/>
                      </a:lnTo>
                      <a:lnTo>
                        <a:pt x="5" y="113"/>
                      </a:lnTo>
                      <a:lnTo>
                        <a:pt x="0" y="111"/>
                      </a:lnTo>
                      <a:lnTo>
                        <a:pt x="5" y="105"/>
                      </a:lnTo>
                      <a:lnTo>
                        <a:pt x="14" y="96"/>
                      </a:lnTo>
                      <a:lnTo>
                        <a:pt x="29" y="88"/>
                      </a:lnTo>
                      <a:lnTo>
                        <a:pt x="47" y="81"/>
                      </a:lnTo>
                      <a:lnTo>
                        <a:pt x="60" y="76"/>
                      </a:lnTo>
                      <a:lnTo>
                        <a:pt x="72" y="71"/>
                      </a:lnTo>
                      <a:lnTo>
                        <a:pt x="80" y="63"/>
                      </a:lnTo>
                      <a:lnTo>
                        <a:pt x="88" y="56"/>
                      </a:lnTo>
                      <a:lnTo>
                        <a:pt x="93" y="48"/>
                      </a:lnTo>
                      <a:lnTo>
                        <a:pt x="100" y="38"/>
                      </a:lnTo>
                      <a:lnTo>
                        <a:pt x="103" y="30"/>
                      </a:lnTo>
                      <a:lnTo>
                        <a:pt x="107" y="22"/>
                      </a:lnTo>
                      <a:lnTo>
                        <a:pt x="110" y="15"/>
                      </a:lnTo>
                      <a:lnTo>
                        <a:pt x="113" y="8"/>
                      </a:lnTo>
                      <a:lnTo>
                        <a:pt x="117" y="3"/>
                      </a:lnTo>
                      <a:lnTo>
                        <a:pt x="120" y="0"/>
                      </a:lnTo>
                      <a:lnTo>
                        <a:pt x="128" y="0"/>
                      </a:lnTo>
                      <a:lnTo>
                        <a:pt x="138" y="0"/>
                      </a:lnTo>
                      <a:lnTo>
                        <a:pt x="153" y="3"/>
                      </a:lnTo>
                      <a:lnTo>
                        <a:pt x="170" y="8"/>
                      </a:lnTo>
                      <a:lnTo>
                        <a:pt x="190" y="15"/>
                      </a:lnTo>
                      <a:lnTo>
                        <a:pt x="210" y="22"/>
                      </a:lnTo>
                      <a:lnTo>
                        <a:pt x="233" y="30"/>
                      </a:lnTo>
                      <a:lnTo>
                        <a:pt x="255" y="40"/>
                      </a:lnTo>
                      <a:lnTo>
                        <a:pt x="338" y="304"/>
                      </a:lnTo>
                      <a:lnTo>
                        <a:pt x="267" y="304"/>
                      </a:lnTo>
                      <a:lnTo>
                        <a:pt x="267" y="321"/>
                      </a:lnTo>
                      <a:lnTo>
                        <a:pt x="265" y="341"/>
                      </a:lnTo>
                      <a:lnTo>
                        <a:pt x="258" y="359"/>
                      </a:lnTo>
                      <a:lnTo>
                        <a:pt x="250" y="374"/>
                      </a:lnTo>
                      <a:lnTo>
                        <a:pt x="238" y="389"/>
                      </a:lnTo>
                      <a:lnTo>
                        <a:pt x="225" y="401"/>
                      </a:lnTo>
                      <a:lnTo>
                        <a:pt x="208" y="409"/>
                      </a:lnTo>
                      <a:lnTo>
                        <a:pt x="190" y="416"/>
                      </a:lnTo>
                      <a:lnTo>
                        <a:pt x="172" y="418"/>
                      </a:lnTo>
                      <a:lnTo>
                        <a:pt x="162" y="418"/>
                      </a:lnTo>
                      <a:lnTo>
                        <a:pt x="153" y="416"/>
                      </a:lnTo>
                      <a:lnTo>
                        <a:pt x="143" y="414"/>
                      </a:lnTo>
                      <a:lnTo>
                        <a:pt x="135" y="411"/>
                      </a:lnTo>
                      <a:lnTo>
                        <a:pt x="127" y="406"/>
                      </a:lnTo>
                      <a:lnTo>
                        <a:pt x="118" y="401"/>
                      </a:lnTo>
                      <a:lnTo>
                        <a:pt x="112" y="396"/>
                      </a:lnTo>
                      <a:lnTo>
                        <a:pt x="105" y="389"/>
                      </a:lnTo>
                      <a:lnTo>
                        <a:pt x="93" y="374"/>
                      </a:lnTo>
                      <a:lnTo>
                        <a:pt x="83" y="358"/>
                      </a:lnTo>
                      <a:lnTo>
                        <a:pt x="78" y="341"/>
                      </a:lnTo>
                      <a:lnTo>
                        <a:pt x="77" y="321"/>
                      </a:lnTo>
                      <a:close/>
                    </a:path>
                  </a:pathLst>
                </a:custGeom>
                <a:solidFill>
                  <a:srgbClr val="BF3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1" name="Freeform 301"/>
                <p:cNvSpPr>
                  <a:spLocks/>
                </p:cNvSpPr>
                <p:nvPr/>
              </p:nvSpPr>
              <p:spPr bwMode="auto">
                <a:xfrm>
                  <a:off x="2315" y="2133"/>
                  <a:ext cx="332" cy="412"/>
                </a:xfrm>
                <a:custGeom>
                  <a:avLst/>
                  <a:gdLst>
                    <a:gd name="T0" fmla="*/ 73 w 332"/>
                    <a:gd name="T1" fmla="*/ 317 h 412"/>
                    <a:gd name="T2" fmla="*/ 69 w 332"/>
                    <a:gd name="T3" fmla="*/ 116 h 412"/>
                    <a:gd name="T4" fmla="*/ 51 w 332"/>
                    <a:gd name="T5" fmla="*/ 116 h 412"/>
                    <a:gd name="T6" fmla="*/ 45 w 332"/>
                    <a:gd name="T7" fmla="*/ 116 h 412"/>
                    <a:gd name="T8" fmla="*/ 38 w 332"/>
                    <a:gd name="T9" fmla="*/ 116 h 412"/>
                    <a:gd name="T10" fmla="*/ 31 w 332"/>
                    <a:gd name="T11" fmla="*/ 116 h 412"/>
                    <a:gd name="T12" fmla="*/ 23 w 332"/>
                    <a:gd name="T13" fmla="*/ 114 h 412"/>
                    <a:gd name="T14" fmla="*/ 16 w 332"/>
                    <a:gd name="T15" fmla="*/ 114 h 412"/>
                    <a:gd name="T16" fmla="*/ 10 w 332"/>
                    <a:gd name="T17" fmla="*/ 113 h 412"/>
                    <a:gd name="T18" fmla="*/ 5 w 332"/>
                    <a:gd name="T19" fmla="*/ 111 h 412"/>
                    <a:gd name="T20" fmla="*/ 0 w 332"/>
                    <a:gd name="T21" fmla="*/ 109 h 412"/>
                    <a:gd name="T22" fmla="*/ 5 w 332"/>
                    <a:gd name="T23" fmla="*/ 103 h 412"/>
                    <a:gd name="T24" fmla="*/ 13 w 332"/>
                    <a:gd name="T25" fmla="*/ 94 h 412"/>
                    <a:gd name="T26" fmla="*/ 26 w 332"/>
                    <a:gd name="T27" fmla="*/ 88 h 412"/>
                    <a:gd name="T28" fmla="*/ 45 w 332"/>
                    <a:gd name="T29" fmla="*/ 81 h 412"/>
                    <a:gd name="T30" fmla="*/ 58 w 332"/>
                    <a:gd name="T31" fmla="*/ 76 h 412"/>
                    <a:gd name="T32" fmla="*/ 68 w 332"/>
                    <a:gd name="T33" fmla="*/ 71 h 412"/>
                    <a:gd name="T34" fmla="*/ 78 w 332"/>
                    <a:gd name="T35" fmla="*/ 63 h 412"/>
                    <a:gd name="T36" fmla="*/ 84 w 332"/>
                    <a:gd name="T37" fmla="*/ 56 h 412"/>
                    <a:gd name="T38" fmla="*/ 91 w 332"/>
                    <a:gd name="T39" fmla="*/ 48 h 412"/>
                    <a:gd name="T40" fmla="*/ 96 w 332"/>
                    <a:gd name="T41" fmla="*/ 38 h 412"/>
                    <a:gd name="T42" fmla="*/ 101 w 332"/>
                    <a:gd name="T43" fmla="*/ 30 h 412"/>
                    <a:gd name="T44" fmla="*/ 104 w 332"/>
                    <a:gd name="T45" fmla="*/ 21 h 412"/>
                    <a:gd name="T46" fmla="*/ 108 w 332"/>
                    <a:gd name="T47" fmla="*/ 15 h 412"/>
                    <a:gd name="T48" fmla="*/ 109 w 332"/>
                    <a:gd name="T49" fmla="*/ 8 h 412"/>
                    <a:gd name="T50" fmla="*/ 113 w 332"/>
                    <a:gd name="T51" fmla="*/ 3 h 412"/>
                    <a:gd name="T52" fmla="*/ 116 w 332"/>
                    <a:gd name="T53" fmla="*/ 0 h 412"/>
                    <a:gd name="T54" fmla="*/ 124 w 332"/>
                    <a:gd name="T55" fmla="*/ 0 h 412"/>
                    <a:gd name="T56" fmla="*/ 134 w 332"/>
                    <a:gd name="T57" fmla="*/ 0 h 412"/>
                    <a:gd name="T58" fmla="*/ 149 w 332"/>
                    <a:gd name="T59" fmla="*/ 3 h 412"/>
                    <a:gd name="T60" fmla="*/ 166 w 332"/>
                    <a:gd name="T61" fmla="*/ 8 h 412"/>
                    <a:gd name="T62" fmla="*/ 186 w 332"/>
                    <a:gd name="T63" fmla="*/ 15 h 412"/>
                    <a:gd name="T64" fmla="*/ 206 w 332"/>
                    <a:gd name="T65" fmla="*/ 21 h 412"/>
                    <a:gd name="T66" fmla="*/ 228 w 332"/>
                    <a:gd name="T67" fmla="*/ 31 h 412"/>
                    <a:gd name="T68" fmla="*/ 249 w 332"/>
                    <a:gd name="T69" fmla="*/ 39 h 412"/>
                    <a:gd name="T70" fmla="*/ 332 w 332"/>
                    <a:gd name="T71" fmla="*/ 301 h 412"/>
                    <a:gd name="T72" fmla="*/ 261 w 332"/>
                    <a:gd name="T73" fmla="*/ 301 h 412"/>
                    <a:gd name="T74" fmla="*/ 261 w 332"/>
                    <a:gd name="T75" fmla="*/ 317 h 412"/>
                    <a:gd name="T76" fmla="*/ 259 w 332"/>
                    <a:gd name="T77" fmla="*/ 336 h 412"/>
                    <a:gd name="T78" fmla="*/ 254 w 332"/>
                    <a:gd name="T79" fmla="*/ 354 h 412"/>
                    <a:gd name="T80" fmla="*/ 244 w 332"/>
                    <a:gd name="T81" fmla="*/ 371 h 412"/>
                    <a:gd name="T82" fmla="*/ 234 w 332"/>
                    <a:gd name="T83" fmla="*/ 384 h 412"/>
                    <a:gd name="T84" fmla="*/ 219 w 332"/>
                    <a:gd name="T85" fmla="*/ 396 h 412"/>
                    <a:gd name="T86" fmla="*/ 204 w 332"/>
                    <a:gd name="T87" fmla="*/ 404 h 412"/>
                    <a:gd name="T88" fmla="*/ 186 w 332"/>
                    <a:gd name="T89" fmla="*/ 411 h 412"/>
                    <a:gd name="T90" fmla="*/ 168 w 332"/>
                    <a:gd name="T91" fmla="*/ 412 h 412"/>
                    <a:gd name="T92" fmla="*/ 158 w 332"/>
                    <a:gd name="T93" fmla="*/ 412 h 412"/>
                    <a:gd name="T94" fmla="*/ 149 w 332"/>
                    <a:gd name="T95" fmla="*/ 411 h 412"/>
                    <a:gd name="T96" fmla="*/ 141 w 332"/>
                    <a:gd name="T97" fmla="*/ 409 h 412"/>
                    <a:gd name="T98" fmla="*/ 133 w 332"/>
                    <a:gd name="T99" fmla="*/ 406 h 412"/>
                    <a:gd name="T100" fmla="*/ 124 w 332"/>
                    <a:gd name="T101" fmla="*/ 401 h 412"/>
                    <a:gd name="T102" fmla="*/ 116 w 332"/>
                    <a:gd name="T103" fmla="*/ 396 h 412"/>
                    <a:gd name="T104" fmla="*/ 108 w 332"/>
                    <a:gd name="T105" fmla="*/ 391 h 412"/>
                    <a:gd name="T106" fmla="*/ 101 w 332"/>
                    <a:gd name="T107" fmla="*/ 384 h 412"/>
                    <a:gd name="T108" fmla="*/ 89 w 332"/>
                    <a:gd name="T109" fmla="*/ 369 h 412"/>
                    <a:gd name="T110" fmla="*/ 79 w 332"/>
                    <a:gd name="T111" fmla="*/ 352 h 412"/>
                    <a:gd name="T112" fmla="*/ 74 w 332"/>
                    <a:gd name="T113" fmla="*/ 336 h 412"/>
                    <a:gd name="T114" fmla="*/ 73 w 332"/>
                    <a:gd name="T115" fmla="*/ 317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2" h="412">
                      <a:moveTo>
                        <a:pt x="73" y="317"/>
                      </a:moveTo>
                      <a:lnTo>
                        <a:pt x="69" y="116"/>
                      </a:lnTo>
                      <a:lnTo>
                        <a:pt x="51" y="116"/>
                      </a:lnTo>
                      <a:lnTo>
                        <a:pt x="45" y="116"/>
                      </a:lnTo>
                      <a:lnTo>
                        <a:pt x="38" y="116"/>
                      </a:lnTo>
                      <a:lnTo>
                        <a:pt x="31" y="116"/>
                      </a:lnTo>
                      <a:lnTo>
                        <a:pt x="23" y="114"/>
                      </a:lnTo>
                      <a:lnTo>
                        <a:pt x="16" y="114"/>
                      </a:lnTo>
                      <a:lnTo>
                        <a:pt x="10" y="113"/>
                      </a:lnTo>
                      <a:lnTo>
                        <a:pt x="5" y="111"/>
                      </a:lnTo>
                      <a:lnTo>
                        <a:pt x="0" y="109"/>
                      </a:lnTo>
                      <a:lnTo>
                        <a:pt x="5" y="103"/>
                      </a:lnTo>
                      <a:lnTo>
                        <a:pt x="13" y="94"/>
                      </a:lnTo>
                      <a:lnTo>
                        <a:pt x="26" y="88"/>
                      </a:lnTo>
                      <a:lnTo>
                        <a:pt x="45" y="81"/>
                      </a:lnTo>
                      <a:lnTo>
                        <a:pt x="58" y="76"/>
                      </a:lnTo>
                      <a:lnTo>
                        <a:pt x="68" y="71"/>
                      </a:lnTo>
                      <a:lnTo>
                        <a:pt x="78" y="63"/>
                      </a:lnTo>
                      <a:lnTo>
                        <a:pt x="84" y="56"/>
                      </a:lnTo>
                      <a:lnTo>
                        <a:pt x="91" y="48"/>
                      </a:lnTo>
                      <a:lnTo>
                        <a:pt x="96" y="38"/>
                      </a:lnTo>
                      <a:lnTo>
                        <a:pt x="101" y="30"/>
                      </a:lnTo>
                      <a:lnTo>
                        <a:pt x="104" y="21"/>
                      </a:lnTo>
                      <a:lnTo>
                        <a:pt x="108" y="15"/>
                      </a:lnTo>
                      <a:lnTo>
                        <a:pt x="109" y="8"/>
                      </a:lnTo>
                      <a:lnTo>
                        <a:pt x="113" y="3"/>
                      </a:lnTo>
                      <a:lnTo>
                        <a:pt x="116" y="0"/>
                      </a:lnTo>
                      <a:lnTo>
                        <a:pt x="124" y="0"/>
                      </a:lnTo>
                      <a:lnTo>
                        <a:pt x="134" y="0"/>
                      </a:lnTo>
                      <a:lnTo>
                        <a:pt x="149" y="3"/>
                      </a:lnTo>
                      <a:lnTo>
                        <a:pt x="166" y="8"/>
                      </a:lnTo>
                      <a:lnTo>
                        <a:pt x="186" y="15"/>
                      </a:lnTo>
                      <a:lnTo>
                        <a:pt x="206" y="21"/>
                      </a:lnTo>
                      <a:lnTo>
                        <a:pt x="228" y="31"/>
                      </a:lnTo>
                      <a:lnTo>
                        <a:pt x="249" y="39"/>
                      </a:lnTo>
                      <a:lnTo>
                        <a:pt x="332" y="301"/>
                      </a:lnTo>
                      <a:lnTo>
                        <a:pt x="261" y="301"/>
                      </a:lnTo>
                      <a:lnTo>
                        <a:pt x="261" y="317"/>
                      </a:lnTo>
                      <a:lnTo>
                        <a:pt x="259" y="336"/>
                      </a:lnTo>
                      <a:lnTo>
                        <a:pt x="254" y="354"/>
                      </a:lnTo>
                      <a:lnTo>
                        <a:pt x="244" y="371"/>
                      </a:lnTo>
                      <a:lnTo>
                        <a:pt x="234" y="384"/>
                      </a:lnTo>
                      <a:lnTo>
                        <a:pt x="219" y="396"/>
                      </a:lnTo>
                      <a:lnTo>
                        <a:pt x="204" y="404"/>
                      </a:lnTo>
                      <a:lnTo>
                        <a:pt x="186" y="411"/>
                      </a:lnTo>
                      <a:lnTo>
                        <a:pt x="168" y="412"/>
                      </a:lnTo>
                      <a:lnTo>
                        <a:pt x="158" y="412"/>
                      </a:lnTo>
                      <a:lnTo>
                        <a:pt x="149" y="411"/>
                      </a:lnTo>
                      <a:lnTo>
                        <a:pt x="141" y="409"/>
                      </a:lnTo>
                      <a:lnTo>
                        <a:pt x="133" y="406"/>
                      </a:lnTo>
                      <a:lnTo>
                        <a:pt x="124" y="401"/>
                      </a:lnTo>
                      <a:lnTo>
                        <a:pt x="116" y="396"/>
                      </a:lnTo>
                      <a:lnTo>
                        <a:pt x="108" y="391"/>
                      </a:lnTo>
                      <a:lnTo>
                        <a:pt x="101" y="384"/>
                      </a:lnTo>
                      <a:lnTo>
                        <a:pt x="89" y="369"/>
                      </a:lnTo>
                      <a:lnTo>
                        <a:pt x="79" y="352"/>
                      </a:lnTo>
                      <a:lnTo>
                        <a:pt x="74" y="336"/>
                      </a:lnTo>
                      <a:lnTo>
                        <a:pt x="73" y="317"/>
                      </a:lnTo>
                      <a:close/>
                    </a:path>
                  </a:pathLst>
                </a:custGeom>
                <a:solidFill>
                  <a:srgbClr val="C444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2" name="Freeform 302"/>
                <p:cNvSpPr>
                  <a:spLocks/>
                </p:cNvSpPr>
                <p:nvPr/>
              </p:nvSpPr>
              <p:spPr bwMode="auto">
                <a:xfrm>
                  <a:off x="2318" y="2134"/>
                  <a:ext cx="326" cy="408"/>
                </a:xfrm>
                <a:custGeom>
                  <a:avLst/>
                  <a:gdLst>
                    <a:gd name="T0" fmla="*/ 71 w 326"/>
                    <a:gd name="T1" fmla="*/ 315 h 408"/>
                    <a:gd name="T2" fmla="*/ 66 w 326"/>
                    <a:gd name="T3" fmla="*/ 115 h 408"/>
                    <a:gd name="T4" fmla="*/ 50 w 326"/>
                    <a:gd name="T5" fmla="*/ 115 h 408"/>
                    <a:gd name="T6" fmla="*/ 43 w 326"/>
                    <a:gd name="T7" fmla="*/ 115 h 408"/>
                    <a:gd name="T8" fmla="*/ 37 w 326"/>
                    <a:gd name="T9" fmla="*/ 115 h 408"/>
                    <a:gd name="T10" fmla="*/ 30 w 326"/>
                    <a:gd name="T11" fmla="*/ 113 h 408"/>
                    <a:gd name="T12" fmla="*/ 23 w 326"/>
                    <a:gd name="T13" fmla="*/ 113 h 408"/>
                    <a:gd name="T14" fmla="*/ 17 w 326"/>
                    <a:gd name="T15" fmla="*/ 112 h 408"/>
                    <a:gd name="T16" fmla="*/ 10 w 326"/>
                    <a:gd name="T17" fmla="*/ 110 h 408"/>
                    <a:gd name="T18" fmla="*/ 5 w 326"/>
                    <a:gd name="T19" fmla="*/ 108 h 408"/>
                    <a:gd name="T20" fmla="*/ 0 w 326"/>
                    <a:gd name="T21" fmla="*/ 107 h 408"/>
                    <a:gd name="T22" fmla="*/ 5 w 326"/>
                    <a:gd name="T23" fmla="*/ 102 h 408"/>
                    <a:gd name="T24" fmla="*/ 12 w 326"/>
                    <a:gd name="T25" fmla="*/ 93 h 408"/>
                    <a:gd name="T26" fmla="*/ 25 w 326"/>
                    <a:gd name="T27" fmla="*/ 87 h 408"/>
                    <a:gd name="T28" fmla="*/ 42 w 326"/>
                    <a:gd name="T29" fmla="*/ 80 h 408"/>
                    <a:gd name="T30" fmla="*/ 55 w 326"/>
                    <a:gd name="T31" fmla="*/ 77 h 408"/>
                    <a:gd name="T32" fmla="*/ 66 w 326"/>
                    <a:gd name="T33" fmla="*/ 70 h 408"/>
                    <a:gd name="T34" fmla="*/ 76 w 326"/>
                    <a:gd name="T35" fmla="*/ 63 h 408"/>
                    <a:gd name="T36" fmla="*/ 83 w 326"/>
                    <a:gd name="T37" fmla="*/ 55 h 408"/>
                    <a:gd name="T38" fmla="*/ 90 w 326"/>
                    <a:gd name="T39" fmla="*/ 47 h 408"/>
                    <a:gd name="T40" fmla="*/ 95 w 326"/>
                    <a:gd name="T41" fmla="*/ 38 h 408"/>
                    <a:gd name="T42" fmla="*/ 98 w 326"/>
                    <a:gd name="T43" fmla="*/ 30 h 408"/>
                    <a:gd name="T44" fmla="*/ 101 w 326"/>
                    <a:gd name="T45" fmla="*/ 22 h 408"/>
                    <a:gd name="T46" fmla="*/ 105 w 326"/>
                    <a:gd name="T47" fmla="*/ 15 h 408"/>
                    <a:gd name="T48" fmla="*/ 108 w 326"/>
                    <a:gd name="T49" fmla="*/ 9 h 408"/>
                    <a:gd name="T50" fmla="*/ 111 w 326"/>
                    <a:gd name="T51" fmla="*/ 4 h 408"/>
                    <a:gd name="T52" fmla="*/ 115 w 326"/>
                    <a:gd name="T53" fmla="*/ 0 h 408"/>
                    <a:gd name="T54" fmla="*/ 121 w 326"/>
                    <a:gd name="T55" fmla="*/ 0 h 408"/>
                    <a:gd name="T56" fmla="*/ 133 w 326"/>
                    <a:gd name="T57" fmla="*/ 2 h 408"/>
                    <a:gd name="T58" fmla="*/ 146 w 326"/>
                    <a:gd name="T59" fmla="*/ 5 h 408"/>
                    <a:gd name="T60" fmla="*/ 163 w 326"/>
                    <a:gd name="T61" fmla="*/ 10 h 408"/>
                    <a:gd name="T62" fmla="*/ 183 w 326"/>
                    <a:gd name="T63" fmla="*/ 15 h 408"/>
                    <a:gd name="T64" fmla="*/ 203 w 326"/>
                    <a:gd name="T65" fmla="*/ 24 h 408"/>
                    <a:gd name="T66" fmla="*/ 225 w 326"/>
                    <a:gd name="T67" fmla="*/ 32 h 408"/>
                    <a:gd name="T68" fmla="*/ 246 w 326"/>
                    <a:gd name="T69" fmla="*/ 40 h 408"/>
                    <a:gd name="T70" fmla="*/ 326 w 326"/>
                    <a:gd name="T71" fmla="*/ 298 h 408"/>
                    <a:gd name="T72" fmla="*/ 256 w 326"/>
                    <a:gd name="T73" fmla="*/ 298 h 408"/>
                    <a:gd name="T74" fmla="*/ 256 w 326"/>
                    <a:gd name="T75" fmla="*/ 315 h 408"/>
                    <a:gd name="T76" fmla="*/ 255 w 326"/>
                    <a:gd name="T77" fmla="*/ 333 h 408"/>
                    <a:gd name="T78" fmla="*/ 250 w 326"/>
                    <a:gd name="T79" fmla="*/ 351 h 408"/>
                    <a:gd name="T80" fmla="*/ 241 w 326"/>
                    <a:gd name="T81" fmla="*/ 366 h 408"/>
                    <a:gd name="T82" fmla="*/ 230 w 326"/>
                    <a:gd name="T83" fmla="*/ 381 h 408"/>
                    <a:gd name="T84" fmla="*/ 216 w 326"/>
                    <a:gd name="T85" fmla="*/ 391 h 408"/>
                    <a:gd name="T86" fmla="*/ 200 w 326"/>
                    <a:gd name="T87" fmla="*/ 401 h 408"/>
                    <a:gd name="T88" fmla="*/ 183 w 326"/>
                    <a:gd name="T89" fmla="*/ 406 h 408"/>
                    <a:gd name="T90" fmla="*/ 165 w 326"/>
                    <a:gd name="T91" fmla="*/ 408 h 408"/>
                    <a:gd name="T92" fmla="*/ 155 w 326"/>
                    <a:gd name="T93" fmla="*/ 408 h 408"/>
                    <a:gd name="T94" fmla="*/ 146 w 326"/>
                    <a:gd name="T95" fmla="*/ 406 h 408"/>
                    <a:gd name="T96" fmla="*/ 138 w 326"/>
                    <a:gd name="T97" fmla="*/ 405 h 408"/>
                    <a:gd name="T98" fmla="*/ 130 w 326"/>
                    <a:gd name="T99" fmla="*/ 401 h 408"/>
                    <a:gd name="T100" fmla="*/ 121 w 326"/>
                    <a:gd name="T101" fmla="*/ 396 h 408"/>
                    <a:gd name="T102" fmla="*/ 113 w 326"/>
                    <a:gd name="T103" fmla="*/ 391 h 408"/>
                    <a:gd name="T104" fmla="*/ 105 w 326"/>
                    <a:gd name="T105" fmla="*/ 386 h 408"/>
                    <a:gd name="T106" fmla="*/ 98 w 326"/>
                    <a:gd name="T107" fmla="*/ 380 h 408"/>
                    <a:gd name="T108" fmla="*/ 86 w 326"/>
                    <a:gd name="T109" fmla="*/ 366 h 408"/>
                    <a:gd name="T110" fmla="*/ 78 w 326"/>
                    <a:gd name="T111" fmla="*/ 350 h 408"/>
                    <a:gd name="T112" fmla="*/ 73 w 326"/>
                    <a:gd name="T113" fmla="*/ 333 h 408"/>
                    <a:gd name="T114" fmla="*/ 71 w 326"/>
                    <a:gd name="T115" fmla="*/ 315 h 4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26" h="408">
                      <a:moveTo>
                        <a:pt x="71" y="315"/>
                      </a:moveTo>
                      <a:lnTo>
                        <a:pt x="66" y="115"/>
                      </a:lnTo>
                      <a:lnTo>
                        <a:pt x="50" y="115"/>
                      </a:lnTo>
                      <a:lnTo>
                        <a:pt x="43" y="115"/>
                      </a:lnTo>
                      <a:lnTo>
                        <a:pt x="37" y="115"/>
                      </a:lnTo>
                      <a:lnTo>
                        <a:pt x="30" y="113"/>
                      </a:lnTo>
                      <a:lnTo>
                        <a:pt x="23" y="113"/>
                      </a:lnTo>
                      <a:lnTo>
                        <a:pt x="17" y="112"/>
                      </a:lnTo>
                      <a:lnTo>
                        <a:pt x="10" y="110"/>
                      </a:lnTo>
                      <a:lnTo>
                        <a:pt x="5" y="108"/>
                      </a:lnTo>
                      <a:lnTo>
                        <a:pt x="0" y="107"/>
                      </a:lnTo>
                      <a:lnTo>
                        <a:pt x="5" y="102"/>
                      </a:lnTo>
                      <a:lnTo>
                        <a:pt x="12" y="93"/>
                      </a:lnTo>
                      <a:lnTo>
                        <a:pt x="25" y="87"/>
                      </a:lnTo>
                      <a:lnTo>
                        <a:pt x="42" y="80"/>
                      </a:lnTo>
                      <a:lnTo>
                        <a:pt x="55" y="77"/>
                      </a:lnTo>
                      <a:lnTo>
                        <a:pt x="66" y="70"/>
                      </a:lnTo>
                      <a:lnTo>
                        <a:pt x="76" y="63"/>
                      </a:lnTo>
                      <a:lnTo>
                        <a:pt x="83" y="55"/>
                      </a:lnTo>
                      <a:lnTo>
                        <a:pt x="90" y="47"/>
                      </a:lnTo>
                      <a:lnTo>
                        <a:pt x="95" y="38"/>
                      </a:lnTo>
                      <a:lnTo>
                        <a:pt x="98" y="30"/>
                      </a:lnTo>
                      <a:lnTo>
                        <a:pt x="101" y="22"/>
                      </a:lnTo>
                      <a:lnTo>
                        <a:pt x="105" y="15"/>
                      </a:lnTo>
                      <a:lnTo>
                        <a:pt x="108" y="9"/>
                      </a:lnTo>
                      <a:lnTo>
                        <a:pt x="111" y="4"/>
                      </a:lnTo>
                      <a:lnTo>
                        <a:pt x="115" y="0"/>
                      </a:lnTo>
                      <a:lnTo>
                        <a:pt x="121" y="0"/>
                      </a:lnTo>
                      <a:lnTo>
                        <a:pt x="133" y="2"/>
                      </a:lnTo>
                      <a:lnTo>
                        <a:pt x="146" y="5"/>
                      </a:lnTo>
                      <a:lnTo>
                        <a:pt x="163" y="10"/>
                      </a:lnTo>
                      <a:lnTo>
                        <a:pt x="183" y="15"/>
                      </a:lnTo>
                      <a:lnTo>
                        <a:pt x="203" y="24"/>
                      </a:lnTo>
                      <a:lnTo>
                        <a:pt x="225" y="32"/>
                      </a:lnTo>
                      <a:lnTo>
                        <a:pt x="246" y="40"/>
                      </a:lnTo>
                      <a:lnTo>
                        <a:pt x="326" y="298"/>
                      </a:lnTo>
                      <a:lnTo>
                        <a:pt x="256" y="298"/>
                      </a:lnTo>
                      <a:lnTo>
                        <a:pt x="256" y="315"/>
                      </a:lnTo>
                      <a:lnTo>
                        <a:pt x="255" y="333"/>
                      </a:lnTo>
                      <a:lnTo>
                        <a:pt x="250" y="351"/>
                      </a:lnTo>
                      <a:lnTo>
                        <a:pt x="241" y="366"/>
                      </a:lnTo>
                      <a:lnTo>
                        <a:pt x="230" y="381"/>
                      </a:lnTo>
                      <a:lnTo>
                        <a:pt x="216" y="391"/>
                      </a:lnTo>
                      <a:lnTo>
                        <a:pt x="200" y="401"/>
                      </a:lnTo>
                      <a:lnTo>
                        <a:pt x="183" y="406"/>
                      </a:lnTo>
                      <a:lnTo>
                        <a:pt x="165" y="408"/>
                      </a:lnTo>
                      <a:lnTo>
                        <a:pt x="155" y="408"/>
                      </a:lnTo>
                      <a:lnTo>
                        <a:pt x="146" y="406"/>
                      </a:lnTo>
                      <a:lnTo>
                        <a:pt x="138" y="405"/>
                      </a:lnTo>
                      <a:lnTo>
                        <a:pt x="130" y="401"/>
                      </a:lnTo>
                      <a:lnTo>
                        <a:pt x="121" y="396"/>
                      </a:lnTo>
                      <a:lnTo>
                        <a:pt x="113" y="391"/>
                      </a:lnTo>
                      <a:lnTo>
                        <a:pt x="105" y="386"/>
                      </a:lnTo>
                      <a:lnTo>
                        <a:pt x="98" y="380"/>
                      </a:lnTo>
                      <a:lnTo>
                        <a:pt x="86" y="366"/>
                      </a:lnTo>
                      <a:lnTo>
                        <a:pt x="78" y="350"/>
                      </a:lnTo>
                      <a:lnTo>
                        <a:pt x="73" y="333"/>
                      </a:lnTo>
                      <a:lnTo>
                        <a:pt x="71" y="315"/>
                      </a:lnTo>
                      <a:close/>
                    </a:path>
                  </a:pathLst>
                </a:custGeom>
                <a:solidFill>
                  <a:srgbClr val="CC54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3" name="Freeform 303"/>
                <p:cNvSpPr>
                  <a:spLocks/>
                </p:cNvSpPr>
                <p:nvPr/>
              </p:nvSpPr>
              <p:spPr bwMode="auto">
                <a:xfrm>
                  <a:off x="2321" y="2136"/>
                  <a:ext cx="321" cy="403"/>
                </a:xfrm>
                <a:custGeom>
                  <a:avLst/>
                  <a:gdLst>
                    <a:gd name="T0" fmla="*/ 70 w 321"/>
                    <a:gd name="T1" fmla="*/ 311 h 403"/>
                    <a:gd name="T2" fmla="*/ 65 w 321"/>
                    <a:gd name="T3" fmla="*/ 111 h 403"/>
                    <a:gd name="T4" fmla="*/ 48 w 321"/>
                    <a:gd name="T5" fmla="*/ 111 h 403"/>
                    <a:gd name="T6" fmla="*/ 37 w 321"/>
                    <a:gd name="T7" fmla="*/ 111 h 403"/>
                    <a:gd name="T8" fmla="*/ 22 w 321"/>
                    <a:gd name="T9" fmla="*/ 110 h 403"/>
                    <a:gd name="T10" fmla="*/ 10 w 321"/>
                    <a:gd name="T11" fmla="*/ 108 h 403"/>
                    <a:gd name="T12" fmla="*/ 0 w 321"/>
                    <a:gd name="T13" fmla="*/ 105 h 403"/>
                    <a:gd name="T14" fmla="*/ 4 w 321"/>
                    <a:gd name="T15" fmla="*/ 100 h 403"/>
                    <a:gd name="T16" fmla="*/ 12 w 321"/>
                    <a:gd name="T17" fmla="*/ 91 h 403"/>
                    <a:gd name="T18" fmla="*/ 24 w 321"/>
                    <a:gd name="T19" fmla="*/ 85 h 403"/>
                    <a:gd name="T20" fmla="*/ 40 w 321"/>
                    <a:gd name="T21" fmla="*/ 80 h 403"/>
                    <a:gd name="T22" fmla="*/ 53 w 321"/>
                    <a:gd name="T23" fmla="*/ 75 h 403"/>
                    <a:gd name="T24" fmla="*/ 63 w 321"/>
                    <a:gd name="T25" fmla="*/ 70 h 403"/>
                    <a:gd name="T26" fmla="*/ 73 w 321"/>
                    <a:gd name="T27" fmla="*/ 61 h 403"/>
                    <a:gd name="T28" fmla="*/ 80 w 321"/>
                    <a:gd name="T29" fmla="*/ 55 h 403"/>
                    <a:gd name="T30" fmla="*/ 87 w 321"/>
                    <a:gd name="T31" fmla="*/ 46 h 403"/>
                    <a:gd name="T32" fmla="*/ 92 w 321"/>
                    <a:gd name="T33" fmla="*/ 38 h 403"/>
                    <a:gd name="T34" fmla="*/ 95 w 321"/>
                    <a:gd name="T35" fmla="*/ 30 h 403"/>
                    <a:gd name="T36" fmla="*/ 98 w 321"/>
                    <a:gd name="T37" fmla="*/ 22 h 403"/>
                    <a:gd name="T38" fmla="*/ 102 w 321"/>
                    <a:gd name="T39" fmla="*/ 15 h 403"/>
                    <a:gd name="T40" fmla="*/ 105 w 321"/>
                    <a:gd name="T41" fmla="*/ 8 h 403"/>
                    <a:gd name="T42" fmla="*/ 108 w 321"/>
                    <a:gd name="T43" fmla="*/ 3 h 403"/>
                    <a:gd name="T44" fmla="*/ 112 w 321"/>
                    <a:gd name="T45" fmla="*/ 0 h 403"/>
                    <a:gd name="T46" fmla="*/ 118 w 321"/>
                    <a:gd name="T47" fmla="*/ 0 h 403"/>
                    <a:gd name="T48" fmla="*/ 130 w 321"/>
                    <a:gd name="T49" fmla="*/ 2 h 403"/>
                    <a:gd name="T50" fmla="*/ 143 w 321"/>
                    <a:gd name="T51" fmla="*/ 5 h 403"/>
                    <a:gd name="T52" fmla="*/ 160 w 321"/>
                    <a:gd name="T53" fmla="*/ 10 h 403"/>
                    <a:gd name="T54" fmla="*/ 178 w 321"/>
                    <a:gd name="T55" fmla="*/ 15 h 403"/>
                    <a:gd name="T56" fmla="*/ 198 w 321"/>
                    <a:gd name="T57" fmla="*/ 23 h 403"/>
                    <a:gd name="T58" fmla="*/ 220 w 321"/>
                    <a:gd name="T59" fmla="*/ 32 h 403"/>
                    <a:gd name="T60" fmla="*/ 242 w 321"/>
                    <a:gd name="T61" fmla="*/ 40 h 403"/>
                    <a:gd name="T62" fmla="*/ 321 w 321"/>
                    <a:gd name="T63" fmla="*/ 294 h 403"/>
                    <a:gd name="T64" fmla="*/ 253 w 321"/>
                    <a:gd name="T65" fmla="*/ 294 h 403"/>
                    <a:gd name="T66" fmla="*/ 253 w 321"/>
                    <a:gd name="T67" fmla="*/ 311 h 403"/>
                    <a:gd name="T68" fmla="*/ 252 w 321"/>
                    <a:gd name="T69" fmla="*/ 329 h 403"/>
                    <a:gd name="T70" fmla="*/ 247 w 321"/>
                    <a:gd name="T71" fmla="*/ 346 h 403"/>
                    <a:gd name="T72" fmla="*/ 238 w 321"/>
                    <a:gd name="T73" fmla="*/ 363 h 403"/>
                    <a:gd name="T74" fmla="*/ 227 w 321"/>
                    <a:gd name="T75" fmla="*/ 376 h 403"/>
                    <a:gd name="T76" fmla="*/ 213 w 321"/>
                    <a:gd name="T77" fmla="*/ 388 h 403"/>
                    <a:gd name="T78" fmla="*/ 197 w 321"/>
                    <a:gd name="T79" fmla="*/ 396 h 403"/>
                    <a:gd name="T80" fmla="*/ 180 w 321"/>
                    <a:gd name="T81" fmla="*/ 401 h 403"/>
                    <a:gd name="T82" fmla="*/ 162 w 321"/>
                    <a:gd name="T83" fmla="*/ 403 h 403"/>
                    <a:gd name="T84" fmla="*/ 152 w 321"/>
                    <a:gd name="T85" fmla="*/ 403 h 403"/>
                    <a:gd name="T86" fmla="*/ 143 w 321"/>
                    <a:gd name="T87" fmla="*/ 401 h 403"/>
                    <a:gd name="T88" fmla="*/ 135 w 321"/>
                    <a:gd name="T89" fmla="*/ 399 h 403"/>
                    <a:gd name="T90" fmla="*/ 127 w 321"/>
                    <a:gd name="T91" fmla="*/ 396 h 403"/>
                    <a:gd name="T92" fmla="*/ 118 w 321"/>
                    <a:gd name="T93" fmla="*/ 391 h 403"/>
                    <a:gd name="T94" fmla="*/ 110 w 321"/>
                    <a:gd name="T95" fmla="*/ 386 h 403"/>
                    <a:gd name="T96" fmla="*/ 103 w 321"/>
                    <a:gd name="T97" fmla="*/ 381 h 403"/>
                    <a:gd name="T98" fmla="*/ 97 w 321"/>
                    <a:gd name="T99" fmla="*/ 374 h 403"/>
                    <a:gd name="T100" fmla="*/ 85 w 321"/>
                    <a:gd name="T101" fmla="*/ 361 h 403"/>
                    <a:gd name="T102" fmla="*/ 77 w 321"/>
                    <a:gd name="T103" fmla="*/ 344 h 403"/>
                    <a:gd name="T104" fmla="*/ 72 w 321"/>
                    <a:gd name="T105" fmla="*/ 328 h 403"/>
                    <a:gd name="T106" fmla="*/ 70 w 321"/>
                    <a:gd name="T107" fmla="*/ 311 h 4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1" h="403">
                      <a:moveTo>
                        <a:pt x="70" y="311"/>
                      </a:moveTo>
                      <a:lnTo>
                        <a:pt x="65" y="111"/>
                      </a:lnTo>
                      <a:lnTo>
                        <a:pt x="48" y="111"/>
                      </a:lnTo>
                      <a:lnTo>
                        <a:pt x="37" y="111"/>
                      </a:lnTo>
                      <a:lnTo>
                        <a:pt x="22" y="110"/>
                      </a:lnTo>
                      <a:lnTo>
                        <a:pt x="10" y="108"/>
                      </a:lnTo>
                      <a:lnTo>
                        <a:pt x="0" y="105"/>
                      </a:lnTo>
                      <a:lnTo>
                        <a:pt x="4" y="100"/>
                      </a:lnTo>
                      <a:lnTo>
                        <a:pt x="12" y="91"/>
                      </a:lnTo>
                      <a:lnTo>
                        <a:pt x="24" y="85"/>
                      </a:lnTo>
                      <a:lnTo>
                        <a:pt x="40" y="80"/>
                      </a:lnTo>
                      <a:lnTo>
                        <a:pt x="53" y="75"/>
                      </a:lnTo>
                      <a:lnTo>
                        <a:pt x="63" y="70"/>
                      </a:lnTo>
                      <a:lnTo>
                        <a:pt x="73" y="61"/>
                      </a:lnTo>
                      <a:lnTo>
                        <a:pt x="80" y="55"/>
                      </a:lnTo>
                      <a:lnTo>
                        <a:pt x="87" y="46"/>
                      </a:lnTo>
                      <a:lnTo>
                        <a:pt x="92" y="38"/>
                      </a:lnTo>
                      <a:lnTo>
                        <a:pt x="95" y="30"/>
                      </a:lnTo>
                      <a:lnTo>
                        <a:pt x="98" y="22"/>
                      </a:lnTo>
                      <a:lnTo>
                        <a:pt x="102" y="15"/>
                      </a:lnTo>
                      <a:lnTo>
                        <a:pt x="105" y="8"/>
                      </a:lnTo>
                      <a:lnTo>
                        <a:pt x="108" y="3"/>
                      </a:lnTo>
                      <a:lnTo>
                        <a:pt x="112" y="0"/>
                      </a:lnTo>
                      <a:lnTo>
                        <a:pt x="118" y="0"/>
                      </a:lnTo>
                      <a:lnTo>
                        <a:pt x="130" y="2"/>
                      </a:lnTo>
                      <a:lnTo>
                        <a:pt x="143" y="5"/>
                      </a:lnTo>
                      <a:lnTo>
                        <a:pt x="160" y="10"/>
                      </a:lnTo>
                      <a:lnTo>
                        <a:pt x="178" y="15"/>
                      </a:lnTo>
                      <a:lnTo>
                        <a:pt x="198" y="23"/>
                      </a:lnTo>
                      <a:lnTo>
                        <a:pt x="220" y="32"/>
                      </a:lnTo>
                      <a:lnTo>
                        <a:pt x="242" y="40"/>
                      </a:lnTo>
                      <a:lnTo>
                        <a:pt x="321" y="294"/>
                      </a:lnTo>
                      <a:lnTo>
                        <a:pt x="253" y="294"/>
                      </a:lnTo>
                      <a:lnTo>
                        <a:pt x="253" y="311"/>
                      </a:lnTo>
                      <a:lnTo>
                        <a:pt x="252" y="329"/>
                      </a:lnTo>
                      <a:lnTo>
                        <a:pt x="247" y="346"/>
                      </a:lnTo>
                      <a:lnTo>
                        <a:pt x="238" y="363"/>
                      </a:lnTo>
                      <a:lnTo>
                        <a:pt x="227" y="376"/>
                      </a:lnTo>
                      <a:lnTo>
                        <a:pt x="213" y="388"/>
                      </a:lnTo>
                      <a:lnTo>
                        <a:pt x="197" y="396"/>
                      </a:lnTo>
                      <a:lnTo>
                        <a:pt x="180" y="401"/>
                      </a:lnTo>
                      <a:lnTo>
                        <a:pt x="162" y="403"/>
                      </a:lnTo>
                      <a:lnTo>
                        <a:pt x="152" y="403"/>
                      </a:lnTo>
                      <a:lnTo>
                        <a:pt x="143" y="401"/>
                      </a:lnTo>
                      <a:lnTo>
                        <a:pt x="135" y="399"/>
                      </a:lnTo>
                      <a:lnTo>
                        <a:pt x="127" y="396"/>
                      </a:lnTo>
                      <a:lnTo>
                        <a:pt x="118" y="391"/>
                      </a:lnTo>
                      <a:lnTo>
                        <a:pt x="110" y="386"/>
                      </a:lnTo>
                      <a:lnTo>
                        <a:pt x="103" y="381"/>
                      </a:lnTo>
                      <a:lnTo>
                        <a:pt x="97" y="374"/>
                      </a:lnTo>
                      <a:lnTo>
                        <a:pt x="85" y="361"/>
                      </a:lnTo>
                      <a:lnTo>
                        <a:pt x="77" y="344"/>
                      </a:lnTo>
                      <a:lnTo>
                        <a:pt x="72" y="328"/>
                      </a:lnTo>
                      <a:lnTo>
                        <a:pt x="70" y="311"/>
                      </a:lnTo>
                      <a:close/>
                    </a:path>
                  </a:pathLst>
                </a:custGeom>
                <a:solidFill>
                  <a:srgbClr val="D160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4" name="Freeform 304"/>
                <p:cNvSpPr>
                  <a:spLocks/>
                </p:cNvSpPr>
                <p:nvPr/>
              </p:nvSpPr>
              <p:spPr bwMode="auto">
                <a:xfrm>
                  <a:off x="2325" y="2138"/>
                  <a:ext cx="314" cy="397"/>
                </a:xfrm>
                <a:custGeom>
                  <a:avLst/>
                  <a:gdLst>
                    <a:gd name="T0" fmla="*/ 66 w 314"/>
                    <a:gd name="T1" fmla="*/ 306 h 397"/>
                    <a:gd name="T2" fmla="*/ 61 w 314"/>
                    <a:gd name="T3" fmla="*/ 109 h 397"/>
                    <a:gd name="T4" fmla="*/ 46 w 314"/>
                    <a:gd name="T5" fmla="*/ 108 h 397"/>
                    <a:gd name="T6" fmla="*/ 35 w 314"/>
                    <a:gd name="T7" fmla="*/ 108 h 397"/>
                    <a:gd name="T8" fmla="*/ 21 w 314"/>
                    <a:gd name="T9" fmla="*/ 106 h 397"/>
                    <a:gd name="T10" fmla="*/ 10 w 314"/>
                    <a:gd name="T11" fmla="*/ 104 h 397"/>
                    <a:gd name="T12" fmla="*/ 0 w 314"/>
                    <a:gd name="T13" fmla="*/ 101 h 397"/>
                    <a:gd name="T14" fmla="*/ 3 w 314"/>
                    <a:gd name="T15" fmla="*/ 96 h 397"/>
                    <a:gd name="T16" fmla="*/ 10 w 314"/>
                    <a:gd name="T17" fmla="*/ 89 h 397"/>
                    <a:gd name="T18" fmla="*/ 21 w 314"/>
                    <a:gd name="T19" fmla="*/ 84 h 397"/>
                    <a:gd name="T20" fmla="*/ 38 w 314"/>
                    <a:gd name="T21" fmla="*/ 79 h 397"/>
                    <a:gd name="T22" fmla="*/ 51 w 314"/>
                    <a:gd name="T23" fmla="*/ 74 h 397"/>
                    <a:gd name="T24" fmla="*/ 61 w 314"/>
                    <a:gd name="T25" fmla="*/ 69 h 397"/>
                    <a:gd name="T26" fmla="*/ 71 w 314"/>
                    <a:gd name="T27" fmla="*/ 61 h 397"/>
                    <a:gd name="T28" fmla="*/ 78 w 314"/>
                    <a:gd name="T29" fmla="*/ 54 h 397"/>
                    <a:gd name="T30" fmla="*/ 84 w 314"/>
                    <a:gd name="T31" fmla="*/ 46 h 397"/>
                    <a:gd name="T32" fmla="*/ 89 w 314"/>
                    <a:gd name="T33" fmla="*/ 38 h 397"/>
                    <a:gd name="T34" fmla="*/ 93 w 314"/>
                    <a:gd name="T35" fmla="*/ 30 h 397"/>
                    <a:gd name="T36" fmla="*/ 96 w 314"/>
                    <a:gd name="T37" fmla="*/ 21 h 397"/>
                    <a:gd name="T38" fmla="*/ 99 w 314"/>
                    <a:gd name="T39" fmla="*/ 15 h 397"/>
                    <a:gd name="T40" fmla="*/ 101 w 314"/>
                    <a:gd name="T41" fmla="*/ 10 h 397"/>
                    <a:gd name="T42" fmla="*/ 104 w 314"/>
                    <a:gd name="T43" fmla="*/ 5 h 397"/>
                    <a:gd name="T44" fmla="*/ 108 w 314"/>
                    <a:gd name="T45" fmla="*/ 0 h 397"/>
                    <a:gd name="T46" fmla="*/ 114 w 314"/>
                    <a:gd name="T47" fmla="*/ 0 h 397"/>
                    <a:gd name="T48" fmla="*/ 126 w 314"/>
                    <a:gd name="T49" fmla="*/ 1 h 397"/>
                    <a:gd name="T50" fmla="*/ 139 w 314"/>
                    <a:gd name="T51" fmla="*/ 5 h 397"/>
                    <a:gd name="T52" fmla="*/ 156 w 314"/>
                    <a:gd name="T53" fmla="*/ 10 h 397"/>
                    <a:gd name="T54" fmla="*/ 174 w 314"/>
                    <a:gd name="T55" fmla="*/ 15 h 397"/>
                    <a:gd name="T56" fmla="*/ 194 w 314"/>
                    <a:gd name="T57" fmla="*/ 23 h 397"/>
                    <a:gd name="T58" fmla="*/ 214 w 314"/>
                    <a:gd name="T59" fmla="*/ 31 h 397"/>
                    <a:gd name="T60" fmla="*/ 236 w 314"/>
                    <a:gd name="T61" fmla="*/ 39 h 397"/>
                    <a:gd name="T62" fmla="*/ 314 w 314"/>
                    <a:gd name="T63" fmla="*/ 291 h 397"/>
                    <a:gd name="T64" fmla="*/ 248 w 314"/>
                    <a:gd name="T65" fmla="*/ 291 h 397"/>
                    <a:gd name="T66" fmla="*/ 248 w 314"/>
                    <a:gd name="T67" fmla="*/ 306 h 397"/>
                    <a:gd name="T68" fmla="*/ 246 w 314"/>
                    <a:gd name="T69" fmla="*/ 324 h 397"/>
                    <a:gd name="T70" fmla="*/ 241 w 314"/>
                    <a:gd name="T71" fmla="*/ 341 h 397"/>
                    <a:gd name="T72" fmla="*/ 233 w 314"/>
                    <a:gd name="T73" fmla="*/ 357 h 397"/>
                    <a:gd name="T74" fmla="*/ 221 w 314"/>
                    <a:gd name="T75" fmla="*/ 371 h 397"/>
                    <a:gd name="T76" fmla="*/ 208 w 314"/>
                    <a:gd name="T77" fmla="*/ 382 h 397"/>
                    <a:gd name="T78" fmla="*/ 191 w 314"/>
                    <a:gd name="T79" fmla="*/ 391 h 397"/>
                    <a:gd name="T80" fmla="*/ 174 w 314"/>
                    <a:gd name="T81" fmla="*/ 396 h 397"/>
                    <a:gd name="T82" fmla="*/ 156 w 314"/>
                    <a:gd name="T83" fmla="*/ 397 h 397"/>
                    <a:gd name="T84" fmla="*/ 148 w 314"/>
                    <a:gd name="T85" fmla="*/ 397 h 397"/>
                    <a:gd name="T86" fmla="*/ 139 w 314"/>
                    <a:gd name="T87" fmla="*/ 396 h 397"/>
                    <a:gd name="T88" fmla="*/ 129 w 314"/>
                    <a:gd name="T89" fmla="*/ 394 h 397"/>
                    <a:gd name="T90" fmla="*/ 123 w 314"/>
                    <a:gd name="T91" fmla="*/ 391 h 397"/>
                    <a:gd name="T92" fmla="*/ 114 w 314"/>
                    <a:gd name="T93" fmla="*/ 386 h 397"/>
                    <a:gd name="T94" fmla="*/ 106 w 314"/>
                    <a:gd name="T95" fmla="*/ 382 h 397"/>
                    <a:gd name="T96" fmla="*/ 99 w 314"/>
                    <a:gd name="T97" fmla="*/ 377 h 397"/>
                    <a:gd name="T98" fmla="*/ 93 w 314"/>
                    <a:gd name="T99" fmla="*/ 371 h 397"/>
                    <a:gd name="T100" fmla="*/ 81 w 314"/>
                    <a:gd name="T101" fmla="*/ 356 h 397"/>
                    <a:gd name="T102" fmla="*/ 73 w 314"/>
                    <a:gd name="T103" fmla="*/ 341 h 397"/>
                    <a:gd name="T104" fmla="*/ 68 w 314"/>
                    <a:gd name="T105" fmla="*/ 324 h 397"/>
                    <a:gd name="T106" fmla="*/ 66 w 314"/>
                    <a:gd name="T107" fmla="*/ 306 h 3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14" h="397">
                      <a:moveTo>
                        <a:pt x="66" y="306"/>
                      </a:moveTo>
                      <a:lnTo>
                        <a:pt x="61" y="109"/>
                      </a:lnTo>
                      <a:lnTo>
                        <a:pt x="46" y="108"/>
                      </a:lnTo>
                      <a:lnTo>
                        <a:pt x="35" y="108"/>
                      </a:lnTo>
                      <a:lnTo>
                        <a:pt x="21" y="106"/>
                      </a:lnTo>
                      <a:lnTo>
                        <a:pt x="10" y="104"/>
                      </a:lnTo>
                      <a:lnTo>
                        <a:pt x="0" y="101"/>
                      </a:lnTo>
                      <a:lnTo>
                        <a:pt x="3" y="96"/>
                      </a:lnTo>
                      <a:lnTo>
                        <a:pt x="10" y="89"/>
                      </a:lnTo>
                      <a:lnTo>
                        <a:pt x="21" y="84"/>
                      </a:lnTo>
                      <a:lnTo>
                        <a:pt x="38" y="79"/>
                      </a:lnTo>
                      <a:lnTo>
                        <a:pt x="51" y="74"/>
                      </a:lnTo>
                      <a:lnTo>
                        <a:pt x="61" y="69"/>
                      </a:lnTo>
                      <a:lnTo>
                        <a:pt x="71" y="61"/>
                      </a:lnTo>
                      <a:lnTo>
                        <a:pt x="78" y="54"/>
                      </a:lnTo>
                      <a:lnTo>
                        <a:pt x="84" y="46"/>
                      </a:lnTo>
                      <a:lnTo>
                        <a:pt x="89" y="38"/>
                      </a:lnTo>
                      <a:lnTo>
                        <a:pt x="93" y="30"/>
                      </a:lnTo>
                      <a:lnTo>
                        <a:pt x="96" y="21"/>
                      </a:lnTo>
                      <a:lnTo>
                        <a:pt x="99" y="15"/>
                      </a:lnTo>
                      <a:lnTo>
                        <a:pt x="101" y="10"/>
                      </a:lnTo>
                      <a:lnTo>
                        <a:pt x="104" y="5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6" y="1"/>
                      </a:lnTo>
                      <a:lnTo>
                        <a:pt x="139" y="5"/>
                      </a:lnTo>
                      <a:lnTo>
                        <a:pt x="156" y="10"/>
                      </a:lnTo>
                      <a:lnTo>
                        <a:pt x="174" y="15"/>
                      </a:lnTo>
                      <a:lnTo>
                        <a:pt x="194" y="23"/>
                      </a:lnTo>
                      <a:lnTo>
                        <a:pt x="214" y="31"/>
                      </a:lnTo>
                      <a:lnTo>
                        <a:pt x="236" y="39"/>
                      </a:lnTo>
                      <a:lnTo>
                        <a:pt x="314" y="291"/>
                      </a:lnTo>
                      <a:lnTo>
                        <a:pt x="248" y="291"/>
                      </a:lnTo>
                      <a:lnTo>
                        <a:pt x="248" y="306"/>
                      </a:lnTo>
                      <a:lnTo>
                        <a:pt x="246" y="324"/>
                      </a:lnTo>
                      <a:lnTo>
                        <a:pt x="241" y="341"/>
                      </a:lnTo>
                      <a:lnTo>
                        <a:pt x="233" y="357"/>
                      </a:lnTo>
                      <a:lnTo>
                        <a:pt x="221" y="371"/>
                      </a:lnTo>
                      <a:lnTo>
                        <a:pt x="208" y="382"/>
                      </a:lnTo>
                      <a:lnTo>
                        <a:pt x="191" y="391"/>
                      </a:lnTo>
                      <a:lnTo>
                        <a:pt x="174" y="396"/>
                      </a:lnTo>
                      <a:lnTo>
                        <a:pt x="156" y="397"/>
                      </a:lnTo>
                      <a:lnTo>
                        <a:pt x="148" y="397"/>
                      </a:lnTo>
                      <a:lnTo>
                        <a:pt x="139" y="396"/>
                      </a:lnTo>
                      <a:lnTo>
                        <a:pt x="129" y="394"/>
                      </a:lnTo>
                      <a:lnTo>
                        <a:pt x="123" y="391"/>
                      </a:lnTo>
                      <a:lnTo>
                        <a:pt x="114" y="386"/>
                      </a:lnTo>
                      <a:lnTo>
                        <a:pt x="106" y="382"/>
                      </a:lnTo>
                      <a:lnTo>
                        <a:pt x="99" y="377"/>
                      </a:lnTo>
                      <a:lnTo>
                        <a:pt x="93" y="371"/>
                      </a:lnTo>
                      <a:lnTo>
                        <a:pt x="81" y="356"/>
                      </a:lnTo>
                      <a:lnTo>
                        <a:pt x="73" y="341"/>
                      </a:lnTo>
                      <a:lnTo>
                        <a:pt x="68" y="324"/>
                      </a:lnTo>
                      <a:lnTo>
                        <a:pt x="66" y="306"/>
                      </a:lnTo>
                      <a:close/>
                    </a:path>
                  </a:pathLst>
                </a:custGeom>
                <a:solidFill>
                  <a:srgbClr val="D66B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5" name="Freeform 305"/>
                <p:cNvSpPr>
                  <a:spLocks/>
                </p:cNvSpPr>
                <p:nvPr/>
              </p:nvSpPr>
              <p:spPr bwMode="auto">
                <a:xfrm>
                  <a:off x="2328" y="2139"/>
                  <a:ext cx="309" cy="393"/>
                </a:xfrm>
                <a:custGeom>
                  <a:avLst/>
                  <a:gdLst>
                    <a:gd name="T0" fmla="*/ 65 w 309"/>
                    <a:gd name="T1" fmla="*/ 303 h 393"/>
                    <a:gd name="T2" fmla="*/ 60 w 309"/>
                    <a:gd name="T3" fmla="*/ 107 h 393"/>
                    <a:gd name="T4" fmla="*/ 46 w 309"/>
                    <a:gd name="T5" fmla="*/ 107 h 393"/>
                    <a:gd name="T6" fmla="*/ 33 w 309"/>
                    <a:gd name="T7" fmla="*/ 107 h 393"/>
                    <a:gd name="T8" fmla="*/ 22 w 309"/>
                    <a:gd name="T9" fmla="*/ 105 h 393"/>
                    <a:gd name="T10" fmla="*/ 10 w 309"/>
                    <a:gd name="T11" fmla="*/ 103 h 393"/>
                    <a:gd name="T12" fmla="*/ 0 w 309"/>
                    <a:gd name="T13" fmla="*/ 100 h 393"/>
                    <a:gd name="T14" fmla="*/ 3 w 309"/>
                    <a:gd name="T15" fmla="*/ 95 h 393"/>
                    <a:gd name="T16" fmla="*/ 10 w 309"/>
                    <a:gd name="T17" fmla="*/ 88 h 393"/>
                    <a:gd name="T18" fmla="*/ 20 w 309"/>
                    <a:gd name="T19" fmla="*/ 83 h 393"/>
                    <a:gd name="T20" fmla="*/ 36 w 309"/>
                    <a:gd name="T21" fmla="*/ 78 h 393"/>
                    <a:gd name="T22" fmla="*/ 50 w 309"/>
                    <a:gd name="T23" fmla="*/ 75 h 393"/>
                    <a:gd name="T24" fmla="*/ 60 w 309"/>
                    <a:gd name="T25" fmla="*/ 68 h 393"/>
                    <a:gd name="T26" fmla="*/ 68 w 309"/>
                    <a:gd name="T27" fmla="*/ 62 h 393"/>
                    <a:gd name="T28" fmla="*/ 75 w 309"/>
                    <a:gd name="T29" fmla="*/ 55 h 393"/>
                    <a:gd name="T30" fmla="*/ 81 w 309"/>
                    <a:gd name="T31" fmla="*/ 47 h 393"/>
                    <a:gd name="T32" fmla="*/ 86 w 309"/>
                    <a:gd name="T33" fmla="*/ 38 h 393"/>
                    <a:gd name="T34" fmla="*/ 90 w 309"/>
                    <a:gd name="T35" fmla="*/ 30 h 393"/>
                    <a:gd name="T36" fmla="*/ 93 w 309"/>
                    <a:gd name="T37" fmla="*/ 22 h 393"/>
                    <a:gd name="T38" fmla="*/ 96 w 309"/>
                    <a:gd name="T39" fmla="*/ 15 h 393"/>
                    <a:gd name="T40" fmla="*/ 100 w 309"/>
                    <a:gd name="T41" fmla="*/ 10 h 393"/>
                    <a:gd name="T42" fmla="*/ 103 w 309"/>
                    <a:gd name="T43" fmla="*/ 5 h 393"/>
                    <a:gd name="T44" fmla="*/ 106 w 309"/>
                    <a:gd name="T45" fmla="*/ 0 h 393"/>
                    <a:gd name="T46" fmla="*/ 113 w 309"/>
                    <a:gd name="T47" fmla="*/ 0 h 393"/>
                    <a:gd name="T48" fmla="*/ 123 w 309"/>
                    <a:gd name="T49" fmla="*/ 2 h 393"/>
                    <a:gd name="T50" fmla="*/ 136 w 309"/>
                    <a:gd name="T51" fmla="*/ 5 h 393"/>
                    <a:gd name="T52" fmla="*/ 153 w 309"/>
                    <a:gd name="T53" fmla="*/ 10 h 393"/>
                    <a:gd name="T54" fmla="*/ 171 w 309"/>
                    <a:gd name="T55" fmla="*/ 15 h 393"/>
                    <a:gd name="T56" fmla="*/ 190 w 309"/>
                    <a:gd name="T57" fmla="*/ 24 h 393"/>
                    <a:gd name="T58" fmla="*/ 211 w 309"/>
                    <a:gd name="T59" fmla="*/ 32 h 393"/>
                    <a:gd name="T60" fmla="*/ 231 w 309"/>
                    <a:gd name="T61" fmla="*/ 40 h 393"/>
                    <a:gd name="T62" fmla="*/ 309 w 309"/>
                    <a:gd name="T63" fmla="*/ 288 h 393"/>
                    <a:gd name="T64" fmla="*/ 243 w 309"/>
                    <a:gd name="T65" fmla="*/ 288 h 393"/>
                    <a:gd name="T66" fmla="*/ 243 w 309"/>
                    <a:gd name="T67" fmla="*/ 303 h 393"/>
                    <a:gd name="T68" fmla="*/ 241 w 309"/>
                    <a:gd name="T69" fmla="*/ 321 h 393"/>
                    <a:gd name="T70" fmla="*/ 236 w 309"/>
                    <a:gd name="T71" fmla="*/ 338 h 393"/>
                    <a:gd name="T72" fmla="*/ 228 w 309"/>
                    <a:gd name="T73" fmla="*/ 353 h 393"/>
                    <a:gd name="T74" fmla="*/ 216 w 309"/>
                    <a:gd name="T75" fmla="*/ 366 h 393"/>
                    <a:gd name="T76" fmla="*/ 203 w 309"/>
                    <a:gd name="T77" fmla="*/ 378 h 393"/>
                    <a:gd name="T78" fmla="*/ 188 w 309"/>
                    <a:gd name="T79" fmla="*/ 386 h 393"/>
                    <a:gd name="T80" fmla="*/ 171 w 309"/>
                    <a:gd name="T81" fmla="*/ 391 h 393"/>
                    <a:gd name="T82" fmla="*/ 153 w 309"/>
                    <a:gd name="T83" fmla="*/ 393 h 393"/>
                    <a:gd name="T84" fmla="*/ 145 w 309"/>
                    <a:gd name="T85" fmla="*/ 393 h 393"/>
                    <a:gd name="T86" fmla="*/ 136 w 309"/>
                    <a:gd name="T87" fmla="*/ 391 h 393"/>
                    <a:gd name="T88" fmla="*/ 128 w 309"/>
                    <a:gd name="T89" fmla="*/ 390 h 393"/>
                    <a:gd name="T90" fmla="*/ 120 w 309"/>
                    <a:gd name="T91" fmla="*/ 386 h 393"/>
                    <a:gd name="T92" fmla="*/ 111 w 309"/>
                    <a:gd name="T93" fmla="*/ 381 h 393"/>
                    <a:gd name="T94" fmla="*/ 105 w 309"/>
                    <a:gd name="T95" fmla="*/ 378 h 393"/>
                    <a:gd name="T96" fmla="*/ 98 w 309"/>
                    <a:gd name="T97" fmla="*/ 373 h 393"/>
                    <a:gd name="T98" fmla="*/ 91 w 309"/>
                    <a:gd name="T99" fmla="*/ 366 h 393"/>
                    <a:gd name="T100" fmla="*/ 80 w 309"/>
                    <a:gd name="T101" fmla="*/ 353 h 393"/>
                    <a:gd name="T102" fmla="*/ 71 w 309"/>
                    <a:gd name="T103" fmla="*/ 336 h 393"/>
                    <a:gd name="T104" fmla="*/ 66 w 309"/>
                    <a:gd name="T105" fmla="*/ 320 h 393"/>
                    <a:gd name="T106" fmla="*/ 65 w 309"/>
                    <a:gd name="T107" fmla="*/ 303 h 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09" h="393">
                      <a:moveTo>
                        <a:pt x="65" y="303"/>
                      </a:moveTo>
                      <a:lnTo>
                        <a:pt x="60" y="107"/>
                      </a:lnTo>
                      <a:lnTo>
                        <a:pt x="46" y="107"/>
                      </a:lnTo>
                      <a:lnTo>
                        <a:pt x="33" y="107"/>
                      </a:lnTo>
                      <a:lnTo>
                        <a:pt x="22" y="105"/>
                      </a:lnTo>
                      <a:lnTo>
                        <a:pt x="10" y="103"/>
                      </a:lnTo>
                      <a:lnTo>
                        <a:pt x="0" y="100"/>
                      </a:lnTo>
                      <a:lnTo>
                        <a:pt x="3" y="95"/>
                      </a:lnTo>
                      <a:lnTo>
                        <a:pt x="10" y="88"/>
                      </a:lnTo>
                      <a:lnTo>
                        <a:pt x="20" y="83"/>
                      </a:lnTo>
                      <a:lnTo>
                        <a:pt x="36" y="78"/>
                      </a:lnTo>
                      <a:lnTo>
                        <a:pt x="50" y="75"/>
                      </a:lnTo>
                      <a:lnTo>
                        <a:pt x="60" y="68"/>
                      </a:lnTo>
                      <a:lnTo>
                        <a:pt x="68" y="62"/>
                      </a:lnTo>
                      <a:lnTo>
                        <a:pt x="75" y="55"/>
                      </a:lnTo>
                      <a:lnTo>
                        <a:pt x="81" y="47"/>
                      </a:lnTo>
                      <a:lnTo>
                        <a:pt x="86" y="38"/>
                      </a:lnTo>
                      <a:lnTo>
                        <a:pt x="90" y="30"/>
                      </a:lnTo>
                      <a:lnTo>
                        <a:pt x="93" y="22"/>
                      </a:lnTo>
                      <a:lnTo>
                        <a:pt x="96" y="15"/>
                      </a:lnTo>
                      <a:lnTo>
                        <a:pt x="100" y="10"/>
                      </a:lnTo>
                      <a:lnTo>
                        <a:pt x="103" y="5"/>
                      </a:lnTo>
                      <a:lnTo>
                        <a:pt x="106" y="0"/>
                      </a:lnTo>
                      <a:lnTo>
                        <a:pt x="113" y="0"/>
                      </a:lnTo>
                      <a:lnTo>
                        <a:pt x="123" y="2"/>
                      </a:lnTo>
                      <a:lnTo>
                        <a:pt x="136" y="5"/>
                      </a:lnTo>
                      <a:lnTo>
                        <a:pt x="153" y="10"/>
                      </a:lnTo>
                      <a:lnTo>
                        <a:pt x="171" y="15"/>
                      </a:lnTo>
                      <a:lnTo>
                        <a:pt x="190" y="24"/>
                      </a:lnTo>
                      <a:lnTo>
                        <a:pt x="211" y="32"/>
                      </a:lnTo>
                      <a:lnTo>
                        <a:pt x="231" y="40"/>
                      </a:lnTo>
                      <a:lnTo>
                        <a:pt x="309" y="288"/>
                      </a:lnTo>
                      <a:lnTo>
                        <a:pt x="243" y="288"/>
                      </a:lnTo>
                      <a:lnTo>
                        <a:pt x="243" y="303"/>
                      </a:lnTo>
                      <a:lnTo>
                        <a:pt x="241" y="321"/>
                      </a:lnTo>
                      <a:lnTo>
                        <a:pt x="236" y="338"/>
                      </a:lnTo>
                      <a:lnTo>
                        <a:pt x="228" y="353"/>
                      </a:lnTo>
                      <a:lnTo>
                        <a:pt x="216" y="366"/>
                      </a:lnTo>
                      <a:lnTo>
                        <a:pt x="203" y="378"/>
                      </a:lnTo>
                      <a:lnTo>
                        <a:pt x="188" y="386"/>
                      </a:lnTo>
                      <a:lnTo>
                        <a:pt x="171" y="391"/>
                      </a:lnTo>
                      <a:lnTo>
                        <a:pt x="153" y="393"/>
                      </a:lnTo>
                      <a:lnTo>
                        <a:pt x="145" y="393"/>
                      </a:lnTo>
                      <a:lnTo>
                        <a:pt x="136" y="391"/>
                      </a:lnTo>
                      <a:lnTo>
                        <a:pt x="128" y="390"/>
                      </a:lnTo>
                      <a:lnTo>
                        <a:pt x="120" y="386"/>
                      </a:lnTo>
                      <a:lnTo>
                        <a:pt x="111" y="381"/>
                      </a:lnTo>
                      <a:lnTo>
                        <a:pt x="105" y="378"/>
                      </a:lnTo>
                      <a:lnTo>
                        <a:pt x="98" y="373"/>
                      </a:lnTo>
                      <a:lnTo>
                        <a:pt x="91" y="366"/>
                      </a:lnTo>
                      <a:lnTo>
                        <a:pt x="80" y="353"/>
                      </a:lnTo>
                      <a:lnTo>
                        <a:pt x="71" y="336"/>
                      </a:lnTo>
                      <a:lnTo>
                        <a:pt x="66" y="320"/>
                      </a:lnTo>
                      <a:lnTo>
                        <a:pt x="65" y="303"/>
                      </a:lnTo>
                      <a:close/>
                    </a:path>
                  </a:pathLst>
                </a:custGeom>
                <a:solidFill>
                  <a:srgbClr val="DD7C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6" name="Freeform 306"/>
                <p:cNvSpPr>
                  <a:spLocks/>
                </p:cNvSpPr>
                <p:nvPr/>
              </p:nvSpPr>
              <p:spPr bwMode="auto">
                <a:xfrm>
                  <a:off x="2331" y="2143"/>
                  <a:ext cx="305" cy="386"/>
                </a:xfrm>
                <a:custGeom>
                  <a:avLst/>
                  <a:gdLst>
                    <a:gd name="T0" fmla="*/ 62 w 305"/>
                    <a:gd name="T1" fmla="*/ 297 h 386"/>
                    <a:gd name="T2" fmla="*/ 57 w 305"/>
                    <a:gd name="T3" fmla="*/ 103 h 386"/>
                    <a:gd name="T4" fmla="*/ 45 w 305"/>
                    <a:gd name="T5" fmla="*/ 101 h 386"/>
                    <a:gd name="T6" fmla="*/ 32 w 305"/>
                    <a:gd name="T7" fmla="*/ 101 h 386"/>
                    <a:gd name="T8" fmla="*/ 20 w 305"/>
                    <a:gd name="T9" fmla="*/ 99 h 386"/>
                    <a:gd name="T10" fmla="*/ 9 w 305"/>
                    <a:gd name="T11" fmla="*/ 98 h 386"/>
                    <a:gd name="T12" fmla="*/ 0 w 305"/>
                    <a:gd name="T13" fmla="*/ 94 h 386"/>
                    <a:gd name="T14" fmla="*/ 4 w 305"/>
                    <a:gd name="T15" fmla="*/ 89 h 386"/>
                    <a:gd name="T16" fmla="*/ 9 w 305"/>
                    <a:gd name="T17" fmla="*/ 84 h 386"/>
                    <a:gd name="T18" fmla="*/ 19 w 305"/>
                    <a:gd name="T19" fmla="*/ 81 h 386"/>
                    <a:gd name="T20" fmla="*/ 35 w 305"/>
                    <a:gd name="T21" fmla="*/ 76 h 386"/>
                    <a:gd name="T22" fmla="*/ 48 w 305"/>
                    <a:gd name="T23" fmla="*/ 71 h 386"/>
                    <a:gd name="T24" fmla="*/ 58 w 305"/>
                    <a:gd name="T25" fmla="*/ 66 h 386"/>
                    <a:gd name="T26" fmla="*/ 67 w 305"/>
                    <a:gd name="T27" fmla="*/ 59 h 386"/>
                    <a:gd name="T28" fmla="*/ 73 w 305"/>
                    <a:gd name="T29" fmla="*/ 51 h 386"/>
                    <a:gd name="T30" fmla="*/ 78 w 305"/>
                    <a:gd name="T31" fmla="*/ 43 h 386"/>
                    <a:gd name="T32" fmla="*/ 83 w 305"/>
                    <a:gd name="T33" fmla="*/ 36 h 386"/>
                    <a:gd name="T34" fmla="*/ 88 w 305"/>
                    <a:gd name="T35" fmla="*/ 28 h 386"/>
                    <a:gd name="T36" fmla="*/ 92 w 305"/>
                    <a:gd name="T37" fmla="*/ 20 h 386"/>
                    <a:gd name="T38" fmla="*/ 95 w 305"/>
                    <a:gd name="T39" fmla="*/ 13 h 386"/>
                    <a:gd name="T40" fmla="*/ 97 w 305"/>
                    <a:gd name="T41" fmla="*/ 8 h 386"/>
                    <a:gd name="T42" fmla="*/ 100 w 305"/>
                    <a:gd name="T43" fmla="*/ 3 h 386"/>
                    <a:gd name="T44" fmla="*/ 103 w 305"/>
                    <a:gd name="T45" fmla="*/ 0 h 386"/>
                    <a:gd name="T46" fmla="*/ 110 w 305"/>
                    <a:gd name="T47" fmla="*/ 0 h 386"/>
                    <a:gd name="T48" fmla="*/ 120 w 305"/>
                    <a:gd name="T49" fmla="*/ 0 h 386"/>
                    <a:gd name="T50" fmla="*/ 135 w 305"/>
                    <a:gd name="T51" fmla="*/ 3 h 386"/>
                    <a:gd name="T52" fmla="*/ 150 w 305"/>
                    <a:gd name="T53" fmla="*/ 8 h 386"/>
                    <a:gd name="T54" fmla="*/ 168 w 305"/>
                    <a:gd name="T55" fmla="*/ 13 h 386"/>
                    <a:gd name="T56" fmla="*/ 187 w 305"/>
                    <a:gd name="T57" fmla="*/ 21 h 386"/>
                    <a:gd name="T58" fmla="*/ 208 w 305"/>
                    <a:gd name="T59" fmla="*/ 29 h 386"/>
                    <a:gd name="T60" fmla="*/ 228 w 305"/>
                    <a:gd name="T61" fmla="*/ 38 h 386"/>
                    <a:gd name="T62" fmla="*/ 305 w 305"/>
                    <a:gd name="T63" fmla="*/ 281 h 386"/>
                    <a:gd name="T64" fmla="*/ 238 w 305"/>
                    <a:gd name="T65" fmla="*/ 281 h 386"/>
                    <a:gd name="T66" fmla="*/ 238 w 305"/>
                    <a:gd name="T67" fmla="*/ 297 h 386"/>
                    <a:gd name="T68" fmla="*/ 237 w 305"/>
                    <a:gd name="T69" fmla="*/ 316 h 386"/>
                    <a:gd name="T70" fmla="*/ 232 w 305"/>
                    <a:gd name="T71" fmla="*/ 332 h 386"/>
                    <a:gd name="T72" fmla="*/ 223 w 305"/>
                    <a:gd name="T73" fmla="*/ 347 h 386"/>
                    <a:gd name="T74" fmla="*/ 212 w 305"/>
                    <a:gd name="T75" fmla="*/ 359 h 386"/>
                    <a:gd name="T76" fmla="*/ 200 w 305"/>
                    <a:gd name="T77" fmla="*/ 371 h 386"/>
                    <a:gd name="T78" fmla="*/ 185 w 305"/>
                    <a:gd name="T79" fmla="*/ 379 h 386"/>
                    <a:gd name="T80" fmla="*/ 168 w 305"/>
                    <a:gd name="T81" fmla="*/ 384 h 386"/>
                    <a:gd name="T82" fmla="*/ 150 w 305"/>
                    <a:gd name="T83" fmla="*/ 386 h 386"/>
                    <a:gd name="T84" fmla="*/ 142 w 305"/>
                    <a:gd name="T85" fmla="*/ 386 h 386"/>
                    <a:gd name="T86" fmla="*/ 133 w 305"/>
                    <a:gd name="T87" fmla="*/ 384 h 386"/>
                    <a:gd name="T88" fmla="*/ 125 w 305"/>
                    <a:gd name="T89" fmla="*/ 382 h 386"/>
                    <a:gd name="T90" fmla="*/ 117 w 305"/>
                    <a:gd name="T91" fmla="*/ 379 h 386"/>
                    <a:gd name="T92" fmla="*/ 108 w 305"/>
                    <a:gd name="T93" fmla="*/ 374 h 386"/>
                    <a:gd name="T94" fmla="*/ 102 w 305"/>
                    <a:gd name="T95" fmla="*/ 371 h 386"/>
                    <a:gd name="T96" fmla="*/ 95 w 305"/>
                    <a:gd name="T97" fmla="*/ 366 h 386"/>
                    <a:gd name="T98" fmla="*/ 88 w 305"/>
                    <a:gd name="T99" fmla="*/ 359 h 386"/>
                    <a:gd name="T100" fmla="*/ 77 w 305"/>
                    <a:gd name="T101" fmla="*/ 346 h 386"/>
                    <a:gd name="T102" fmla="*/ 68 w 305"/>
                    <a:gd name="T103" fmla="*/ 331 h 386"/>
                    <a:gd name="T104" fmla="*/ 63 w 305"/>
                    <a:gd name="T105" fmla="*/ 314 h 386"/>
                    <a:gd name="T106" fmla="*/ 62 w 305"/>
                    <a:gd name="T107" fmla="*/ 297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05" h="386">
                      <a:moveTo>
                        <a:pt x="62" y="297"/>
                      </a:moveTo>
                      <a:lnTo>
                        <a:pt x="57" y="103"/>
                      </a:lnTo>
                      <a:lnTo>
                        <a:pt x="45" y="101"/>
                      </a:lnTo>
                      <a:lnTo>
                        <a:pt x="32" y="101"/>
                      </a:lnTo>
                      <a:lnTo>
                        <a:pt x="20" y="99"/>
                      </a:lnTo>
                      <a:lnTo>
                        <a:pt x="9" y="98"/>
                      </a:lnTo>
                      <a:lnTo>
                        <a:pt x="0" y="94"/>
                      </a:lnTo>
                      <a:lnTo>
                        <a:pt x="4" y="89"/>
                      </a:lnTo>
                      <a:lnTo>
                        <a:pt x="9" y="84"/>
                      </a:lnTo>
                      <a:lnTo>
                        <a:pt x="19" y="81"/>
                      </a:lnTo>
                      <a:lnTo>
                        <a:pt x="35" y="76"/>
                      </a:lnTo>
                      <a:lnTo>
                        <a:pt x="48" y="71"/>
                      </a:lnTo>
                      <a:lnTo>
                        <a:pt x="58" y="66"/>
                      </a:lnTo>
                      <a:lnTo>
                        <a:pt x="67" y="59"/>
                      </a:lnTo>
                      <a:lnTo>
                        <a:pt x="73" y="51"/>
                      </a:lnTo>
                      <a:lnTo>
                        <a:pt x="78" y="43"/>
                      </a:lnTo>
                      <a:lnTo>
                        <a:pt x="83" y="36"/>
                      </a:lnTo>
                      <a:lnTo>
                        <a:pt x="88" y="28"/>
                      </a:lnTo>
                      <a:lnTo>
                        <a:pt x="92" y="20"/>
                      </a:lnTo>
                      <a:lnTo>
                        <a:pt x="95" y="13"/>
                      </a:lnTo>
                      <a:lnTo>
                        <a:pt x="97" y="8"/>
                      </a:lnTo>
                      <a:lnTo>
                        <a:pt x="100" y="3"/>
                      </a:lnTo>
                      <a:lnTo>
                        <a:pt x="103" y="0"/>
                      </a:lnTo>
                      <a:lnTo>
                        <a:pt x="110" y="0"/>
                      </a:lnTo>
                      <a:lnTo>
                        <a:pt x="120" y="0"/>
                      </a:lnTo>
                      <a:lnTo>
                        <a:pt x="135" y="3"/>
                      </a:lnTo>
                      <a:lnTo>
                        <a:pt x="150" y="8"/>
                      </a:lnTo>
                      <a:lnTo>
                        <a:pt x="168" y="13"/>
                      </a:lnTo>
                      <a:lnTo>
                        <a:pt x="187" y="21"/>
                      </a:lnTo>
                      <a:lnTo>
                        <a:pt x="208" y="29"/>
                      </a:lnTo>
                      <a:lnTo>
                        <a:pt x="228" y="38"/>
                      </a:lnTo>
                      <a:lnTo>
                        <a:pt x="305" y="281"/>
                      </a:lnTo>
                      <a:lnTo>
                        <a:pt x="238" y="281"/>
                      </a:lnTo>
                      <a:lnTo>
                        <a:pt x="238" y="297"/>
                      </a:lnTo>
                      <a:lnTo>
                        <a:pt x="237" y="316"/>
                      </a:lnTo>
                      <a:lnTo>
                        <a:pt x="232" y="332"/>
                      </a:lnTo>
                      <a:lnTo>
                        <a:pt x="223" y="347"/>
                      </a:lnTo>
                      <a:lnTo>
                        <a:pt x="212" y="359"/>
                      </a:lnTo>
                      <a:lnTo>
                        <a:pt x="200" y="371"/>
                      </a:lnTo>
                      <a:lnTo>
                        <a:pt x="185" y="379"/>
                      </a:lnTo>
                      <a:lnTo>
                        <a:pt x="168" y="384"/>
                      </a:lnTo>
                      <a:lnTo>
                        <a:pt x="150" y="386"/>
                      </a:lnTo>
                      <a:lnTo>
                        <a:pt x="142" y="386"/>
                      </a:lnTo>
                      <a:lnTo>
                        <a:pt x="133" y="384"/>
                      </a:lnTo>
                      <a:lnTo>
                        <a:pt x="125" y="382"/>
                      </a:lnTo>
                      <a:lnTo>
                        <a:pt x="117" y="379"/>
                      </a:lnTo>
                      <a:lnTo>
                        <a:pt x="108" y="374"/>
                      </a:lnTo>
                      <a:lnTo>
                        <a:pt x="102" y="371"/>
                      </a:lnTo>
                      <a:lnTo>
                        <a:pt x="95" y="366"/>
                      </a:lnTo>
                      <a:lnTo>
                        <a:pt x="88" y="359"/>
                      </a:lnTo>
                      <a:lnTo>
                        <a:pt x="77" y="346"/>
                      </a:lnTo>
                      <a:lnTo>
                        <a:pt x="68" y="331"/>
                      </a:lnTo>
                      <a:lnTo>
                        <a:pt x="63" y="314"/>
                      </a:lnTo>
                      <a:lnTo>
                        <a:pt x="62" y="297"/>
                      </a:lnTo>
                      <a:close/>
                    </a:path>
                  </a:pathLst>
                </a:custGeom>
                <a:solidFill>
                  <a:srgbClr val="E28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7" name="Freeform 307"/>
                <p:cNvSpPr>
                  <a:spLocks/>
                </p:cNvSpPr>
                <p:nvPr/>
              </p:nvSpPr>
              <p:spPr bwMode="auto">
                <a:xfrm>
                  <a:off x="2335" y="2144"/>
                  <a:ext cx="297" cy="381"/>
                </a:xfrm>
                <a:custGeom>
                  <a:avLst/>
                  <a:gdLst>
                    <a:gd name="T0" fmla="*/ 59 w 297"/>
                    <a:gd name="T1" fmla="*/ 295 h 381"/>
                    <a:gd name="T2" fmla="*/ 54 w 297"/>
                    <a:gd name="T3" fmla="*/ 100 h 381"/>
                    <a:gd name="T4" fmla="*/ 43 w 297"/>
                    <a:gd name="T5" fmla="*/ 100 h 381"/>
                    <a:gd name="T6" fmla="*/ 31 w 297"/>
                    <a:gd name="T7" fmla="*/ 100 h 381"/>
                    <a:gd name="T8" fmla="*/ 20 w 297"/>
                    <a:gd name="T9" fmla="*/ 98 h 381"/>
                    <a:gd name="T10" fmla="*/ 8 w 297"/>
                    <a:gd name="T11" fmla="*/ 97 h 381"/>
                    <a:gd name="T12" fmla="*/ 0 w 297"/>
                    <a:gd name="T13" fmla="*/ 93 h 381"/>
                    <a:gd name="T14" fmla="*/ 3 w 297"/>
                    <a:gd name="T15" fmla="*/ 88 h 381"/>
                    <a:gd name="T16" fmla="*/ 8 w 297"/>
                    <a:gd name="T17" fmla="*/ 83 h 381"/>
                    <a:gd name="T18" fmla="*/ 16 w 297"/>
                    <a:gd name="T19" fmla="*/ 80 h 381"/>
                    <a:gd name="T20" fmla="*/ 33 w 297"/>
                    <a:gd name="T21" fmla="*/ 75 h 381"/>
                    <a:gd name="T22" fmla="*/ 44 w 297"/>
                    <a:gd name="T23" fmla="*/ 72 h 381"/>
                    <a:gd name="T24" fmla="*/ 54 w 297"/>
                    <a:gd name="T25" fmla="*/ 65 h 381"/>
                    <a:gd name="T26" fmla="*/ 63 w 297"/>
                    <a:gd name="T27" fmla="*/ 60 h 381"/>
                    <a:gd name="T28" fmla="*/ 71 w 297"/>
                    <a:gd name="T29" fmla="*/ 52 h 381"/>
                    <a:gd name="T30" fmla="*/ 76 w 297"/>
                    <a:gd name="T31" fmla="*/ 43 h 381"/>
                    <a:gd name="T32" fmla="*/ 81 w 297"/>
                    <a:gd name="T33" fmla="*/ 37 h 381"/>
                    <a:gd name="T34" fmla="*/ 84 w 297"/>
                    <a:gd name="T35" fmla="*/ 28 h 381"/>
                    <a:gd name="T36" fmla="*/ 88 w 297"/>
                    <a:gd name="T37" fmla="*/ 20 h 381"/>
                    <a:gd name="T38" fmla="*/ 91 w 297"/>
                    <a:gd name="T39" fmla="*/ 14 h 381"/>
                    <a:gd name="T40" fmla="*/ 93 w 297"/>
                    <a:gd name="T41" fmla="*/ 9 h 381"/>
                    <a:gd name="T42" fmla="*/ 96 w 297"/>
                    <a:gd name="T43" fmla="*/ 4 h 381"/>
                    <a:gd name="T44" fmla="*/ 99 w 297"/>
                    <a:gd name="T45" fmla="*/ 0 h 381"/>
                    <a:gd name="T46" fmla="*/ 106 w 297"/>
                    <a:gd name="T47" fmla="*/ 0 h 381"/>
                    <a:gd name="T48" fmla="*/ 116 w 297"/>
                    <a:gd name="T49" fmla="*/ 2 h 381"/>
                    <a:gd name="T50" fmla="*/ 129 w 297"/>
                    <a:gd name="T51" fmla="*/ 4 h 381"/>
                    <a:gd name="T52" fmla="*/ 146 w 297"/>
                    <a:gd name="T53" fmla="*/ 9 h 381"/>
                    <a:gd name="T54" fmla="*/ 163 w 297"/>
                    <a:gd name="T55" fmla="*/ 14 h 381"/>
                    <a:gd name="T56" fmla="*/ 183 w 297"/>
                    <a:gd name="T57" fmla="*/ 20 h 381"/>
                    <a:gd name="T58" fmla="*/ 203 w 297"/>
                    <a:gd name="T59" fmla="*/ 28 h 381"/>
                    <a:gd name="T60" fmla="*/ 223 w 297"/>
                    <a:gd name="T61" fmla="*/ 37 h 381"/>
                    <a:gd name="T62" fmla="*/ 297 w 297"/>
                    <a:gd name="T63" fmla="*/ 278 h 381"/>
                    <a:gd name="T64" fmla="*/ 233 w 297"/>
                    <a:gd name="T65" fmla="*/ 278 h 381"/>
                    <a:gd name="T66" fmla="*/ 233 w 297"/>
                    <a:gd name="T67" fmla="*/ 295 h 381"/>
                    <a:gd name="T68" fmla="*/ 231 w 297"/>
                    <a:gd name="T69" fmla="*/ 311 h 381"/>
                    <a:gd name="T70" fmla="*/ 226 w 297"/>
                    <a:gd name="T71" fmla="*/ 328 h 381"/>
                    <a:gd name="T72" fmla="*/ 218 w 297"/>
                    <a:gd name="T73" fmla="*/ 343 h 381"/>
                    <a:gd name="T74" fmla="*/ 208 w 297"/>
                    <a:gd name="T75" fmla="*/ 355 h 381"/>
                    <a:gd name="T76" fmla="*/ 194 w 297"/>
                    <a:gd name="T77" fmla="*/ 366 h 381"/>
                    <a:gd name="T78" fmla="*/ 179 w 297"/>
                    <a:gd name="T79" fmla="*/ 375 h 381"/>
                    <a:gd name="T80" fmla="*/ 164 w 297"/>
                    <a:gd name="T81" fmla="*/ 380 h 381"/>
                    <a:gd name="T82" fmla="*/ 146 w 297"/>
                    <a:gd name="T83" fmla="*/ 381 h 381"/>
                    <a:gd name="T84" fmla="*/ 138 w 297"/>
                    <a:gd name="T85" fmla="*/ 381 h 381"/>
                    <a:gd name="T86" fmla="*/ 129 w 297"/>
                    <a:gd name="T87" fmla="*/ 380 h 381"/>
                    <a:gd name="T88" fmla="*/ 121 w 297"/>
                    <a:gd name="T89" fmla="*/ 378 h 381"/>
                    <a:gd name="T90" fmla="*/ 113 w 297"/>
                    <a:gd name="T91" fmla="*/ 375 h 381"/>
                    <a:gd name="T92" fmla="*/ 104 w 297"/>
                    <a:gd name="T93" fmla="*/ 370 h 381"/>
                    <a:gd name="T94" fmla="*/ 98 w 297"/>
                    <a:gd name="T95" fmla="*/ 366 h 381"/>
                    <a:gd name="T96" fmla="*/ 91 w 297"/>
                    <a:gd name="T97" fmla="*/ 361 h 381"/>
                    <a:gd name="T98" fmla="*/ 84 w 297"/>
                    <a:gd name="T99" fmla="*/ 355 h 381"/>
                    <a:gd name="T100" fmla="*/ 73 w 297"/>
                    <a:gd name="T101" fmla="*/ 341 h 381"/>
                    <a:gd name="T102" fmla="*/ 66 w 297"/>
                    <a:gd name="T103" fmla="*/ 326 h 381"/>
                    <a:gd name="T104" fmla="*/ 61 w 297"/>
                    <a:gd name="T105" fmla="*/ 311 h 381"/>
                    <a:gd name="T106" fmla="*/ 59 w 297"/>
                    <a:gd name="T107" fmla="*/ 295 h 3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7" h="381">
                      <a:moveTo>
                        <a:pt x="59" y="295"/>
                      </a:moveTo>
                      <a:lnTo>
                        <a:pt x="54" y="100"/>
                      </a:lnTo>
                      <a:lnTo>
                        <a:pt x="43" y="100"/>
                      </a:lnTo>
                      <a:lnTo>
                        <a:pt x="31" y="100"/>
                      </a:lnTo>
                      <a:lnTo>
                        <a:pt x="20" y="98"/>
                      </a:lnTo>
                      <a:lnTo>
                        <a:pt x="8" y="97"/>
                      </a:lnTo>
                      <a:lnTo>
                        <a:pt x="0" y="93"/>
                      </a:lnTo>
                      <a:lnTo>
                        <a:pt x="3" y="88"/>
                      </a:lnTo>
                      <a:lnTo>
                        <a:pt x="8" y="83"/>
                      </a:lnTo>
                      <a:lnTo>
                        <a:pt x="16" y="80"/>
                      </a:lnTo>
                      <a:lnTo>
                        <a:pt x="33" y="75"/>
                      </a:lnTo>
                      <a:lnTo>
                        <a:pt x="44" y="72"/>
                      </a:lnTo>
                      <a:lnTo>
                        <a:pt x="54" y="65"/>
                      </a:lnTo>
                      <a:lnTo>
                        <a:pt x="63" y="60"/>
                      </a:lnTo>
                      <a:lnTo>
                        <a:pt x="71" y="52"/>
                      </a:lnTo>
                      <a:lnTo>
                        <a:pt x="76" y="43"/>
                      </a:lnTo>
                      <a:lnTo>
                        <a:pt x="81" y="37"/>
                      </a:lnTo>
                      <a:lnTo>
                        <a:pt x="84" y="28"/>
                      </a:lnTo>
                      <a:lnTo>
                        <a:pt x="88" y="20"/>
                      </a:lnTo>
                      <a:lnTo>
                        <a:pt x="91" y="14"/>
                      </a:lnTo>
                      <a:lnTo>
                        <a:pt x="93" y="9"/>
                      </a:lnTo>
                      <a:lnTo>
                        <a:pt x="96" y="4"/>
                      </a:lnTo>
                      <a:lnTo>
                        <a:pt x="99" y="0"/>
                      </a:lnTo>
                      <a:lnTo>
                        <a:pt x="106" y="0"/>
                      </a:lnTo>
                      <a:lnTo>
                        <a:pt x="116" y="2"/>
                      </a:lnTo>
                      <a:lnTo>
                        <a:pt x="129" y="4"/>
                      </a:lnTo>
                      <a:lnTo>
                        <a:pt x="146" y="9"/>
                      </a:lnTo>
                      <a:lnTo>
                        <a:pt x="163" y="14"/>
                      </a:lnTo>
                      <a:lnTo>
                        <a:pt x="183" y="20"/>
                      </a:lnTo>
                      <a:lnTo>
                        <a:pt x="203" y="28"/>
                      </a:lnTo>
                      <a:lnTo>
                        <a:pt x="223" y="37"/>
                      </a:lnTo>
                      <a:lnTo>
                        <a:pt x="297" y="278"/>
                      </a:lnTo>
                      <a:lnTo>
                        <a:pt x="233" y="278"/>
                      </a:lnTo>
                      <a:lnTo>
                        <a:pt x="233" y="295"/>
                      </a:lnTo>
                      <a:lnTo>
                        <a:pt x="231" y="311"/>
                      </a:lnTo>
                      <a:lnTo>
                        <a:pt x="226" y="328"/>
                      </a:lnTo>
                      <a:lnTo>
                        <a:pt x="218" y="343"/>
                      </a:lnTo>
                      <a:lnTo>
                        <a:pt x="208" y="355"/>
                      </a:lnTo>
                      <a:lnTo>
                        <a:pt x="194" y="366"/>
                      </a:lnTo>
                      <a:lnTo>
                        <a:pt x="179" y="375"/>
                      </a:lnTo>
                      <a:lnTo>
                        <a:pt x="164" y="380"/>
                      </a:lnTo>
                      <a:lnTo>
                        <a:pt x="146" y="381"/>
                      </a:lnTo>
                      <a:lnTo>
                        <a:pt x="138" y="381"/>
                      </a:lnTo>
                      <a:lnTo>
                        <a:pt x="129" y="380"/>
                      </a:lnTo>
                      <a:lnTo>
                        <a:pt x="121" y="378"/>
                      </a:lnTo>
                      <a:lnTo>
                        <a:pt x="113" y="375"/>
                      </a:lnTo>
                      <a:lnTo>
                        <a:pt x="104" y="370"/>
                      </a:lnTo>
                      <a:lnTo>
                        <a:pt x="98" y="366"/>
                      </a:lnTo>
                      <a:lnTo>
                        <a:pt x="91" y="361"/>
                      </a:lnTo>
                      <a:lnTo>
                        <a:pt x="84" y="355"/>
                      </a:lnTo>
                      <a:lnTo>
                        <a:pt x="73" y="341"/>
                      </a:lnTo>
                      <a:lnTo>
                        <a:pt x="66" y="326"/>
                      </a:lnTo>
                      <a:lnTo>
                        <a:pt x="61" y="311"/>
                      </a:lnTo>
                      <a:lnTo>
                        <a:pt x="59" y="295"/>
                      </a:lnTo>
                      <a:close/>
                    </a:path>
                  </a:pathLst>
                </a:custGeom>
                <a:solidFill>
                  <a:srgbClr val="EA96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8" name="Freeform 308"/>
                <p:cNvSpPr>
                  <a:spLocks/>
                </p:cNvSpPr>
                <p:nvPr/>
              </p:nvSpPr>
              <p:spPr bwMode="auto">
                <a:xfrm>
                  <a:off x="2338" y="2146"/>
                  <a:ext cx="293" cy="376"/>
                </a:xfrm>
                <a:custGeom>
                  <a:avLst/>
                  <a:gdLst>
                    <a:gd name="T0" fmla="*/ 58 w 293"/>
                    <a:gd name="T1" fmla="*/ 291 h 376"/>
                    <a:gd name="T2" fmla="*/ 53 w 293"/>
                    <a:gd name="T3" fmla="*/ 98 h 376"/>
                    <a:gd name="T4" fmla="*/ 41 w 293"/>
                    <a:gd name="T5" fmla="*/ 96 h 376"/>
                    <a:gd name="T6" fmla="*/ 30 w 293"/>
                    <a:gd name="T7" fmla="*/ 96 h 376"/>
                    <a:gd name="T8" fmla="*/ 18 w 293"/>
                    <a:gd name="T9" fmla="*/ 95 h 376"/>
                    <a:gd name="T10" fmla="*/ 8 w 293"/>
                    <a:gd name="T11" fmla="*/ 93 h 376"/>
                    <a:gd name="T12" fmla="*/ 0 w 293"/>
                    <a:gd name="T13" fmla="*/ 91 h 376"/>
                    <a:gd name="T14" fmla="*/ 3 w 293"/>
                    <a:gd name="T15" fmla="*/ 86 h 376"/>
                    <a:gd name="T16" fmla="*/ 7 w 293"/>
                    <a:gd name="T17" fmla="*/ 83 h 376"/>
                    <a:gd name="T18" fmla="*/ 15 w 293"/>
                    <a:gd name="T19" fmla="*/ 80 h 376"/>
                    <a:gd name="T20" fmla="*/ 30 w 293"/>
                    <a:gd name="T21" fmla="*/ 75 h 376"/>
                    <a:gd name="T22" fmla="*/ 43 w 293"/>
                    <a:gd name="T23" fmla="*/ 70 h 376"/>
                    <a:gd name="T24" fmla="*/ 53 w 293"/>
                    <a:gd name="T25" fmla="*/ 65 h 376"/>
                    <a:gd name="T26" fmla="*/ 61 w 293"/>
                    <a:gd name="T27" fmla="*/ 58 h 376"/>
                    <a:gd name="T28" fmla="*/ 68 w 293"/>
                    <a:gd name="T29" fmla="*/ 51 h 376"/>
                    <a:gd name="T30" fmla="*/ 73 w 293"/>
                    <a:gd name="T31" fmla="*/ 43 h 376"/>
                    <a:gd name="T32" fmla="*/ 78 w 293"/>
                    <a:gd name="T33" fmla="*/ 35 h 376"/>
                    <a:gd name="T34" fmla="*/ 81 w 293"/>
                    <a:gd name="T35" fmla="*/ 28 h 376"/>
                    <a:gd name="T36" fmla="*/ 85 w 293"/>
                    <a:gd name="T37" fmla="*/ 20 h 376"/>
                    <a:gd name="T38" fmla="*/ 88 w 293"/>
                    <a:gd name="T39" fmla="*/ 13 h 376"/>
                    <a:gd name="T40" fmla="*/ 91 w 293"/>
                    <a:gd name="T41" fmla="*/ 8 h 376"/>
                    <a:gd name="T42" fmla="*/ 93 w 293"/>
                    <a:gd name="T43" fmla="*/ 3 h 376"/>
                    <a:gd name="T44" fmla="*/ 96 w 293"/>
                    <a:gd name="T45" fmla="*/ 0 h 376"/>
                    <a:gd name="T46" fmla="*/ 103 w 293"/>
                    <a:gd name="T47" fmla="*/ 0 h 376"/>
                    <a:gd name="T48" fmla="*/ 113 w 293"/>
                    <a:gd name="T49" fmla="*/ 2 h 376"/>
                    <a:gd name="T50" fmla="*/ 126 w 293"/>
                    <a:gd name="T51" fmla="*/ 3 h 376"/>
                    <a:gd name="T52" fmla="*/ 143 w 293"/>
                    <a:gd name="T53" fmla="*/ 8 h 376"/>
                    <a:gd name="T54" fmla="*/ 160 w 293"/>
                    <a:gd name="T55" fmla="*/ 13 h 376"/>
                    <a:gd name="T56" fmla="*/ 178 w 293"/>
                    <a:gd name="T57" fmla="*/ 20 h 376"/>
                    <a:gd name="T58" fmla="*/ 198 w 293"/>
                    <a:gd name="T59" fmla="*/ 28 h 376"/>
                    <a:gd name="T60" fmla="*/ 218 w 293"/>
                    <a:gd name="T61" fmla="*/ 36 h 376"/>
                    <a:gd name="T62" fmla="*/ 293 w 293"/>
                    <a:gd name="T63" fmla="*/ 274 h 376"/>
                    <a:gd name="T64" fmla="*/ 228 w 293"/>
                    <a:gd name="T65" fmla="*/ 274 h 376"/>
                    <a:gd name="T66" fmla="*/ 228 w 293"/>
                    <a:gd name="T67" fmla="*/ 291 h 376"/>
                    <a:gd name="T68" fmla="*/ 226 w 293"/>
                    <a:gd name="T69" fmla="*/ 308 h 376"/>
                    <a:gd name="T70" fmla="*/ 221 w 293"/>
                    <a:gd name="T71" fmla="*/ 324 h 376"/>
                    <a:gd name="T72" fmla="*/ 213 w 293"/>
                    <a:gd name="T73" fmla="*/ 338 h 376"/>
                    <a:gd name="T74" fmla="*/ 203 w 293"/>
                    <a:gd name="T75" fmla="*/ 351 h 376"/>
                    <a:gd name="T76" fmla="*/ 190 w 293"/>
                    <a:gd name="T77" fmla="*/ 361 h 376"/>
                    <a:gd name="T78" fmla="*/ 176 w 293"/>
                    <a:gd name="T79" fmla="*/ 369 h 376"/>
                    <a:gd name="T80" fmla="*/ 160 w 293"/>
                    <a:gd name="T81" fmla="*/ 374 h 376"/>
                    <a:gd name="T82" fmla="*/ 143 w 293"/>
                    <a:gd name="T83" fmla="*/ 376 h 376"/>
                    <a:gd name="T84" fmla="*/ 135 w 293"/>
                    <a:gd name="T85" fmla="*/ 376 h 376"/>
                    <a:gd name="T86" fmla="*/ 126 w 293"/>
                    <a:gd name="T87" fmla="*/ 374 h 376"/>
                    <a:gd name="T88" fmla="*/ 118 w 293"/>
                    <a:gd name="T89" fmla="*/ 373 h 376"/>
                    <a:gd name="T90" fmla="*/ 110 w 293"/>
                    <a:gd name="T91" fmla="*/ 369 h 376"/>
                    <a:gd name="T92" fmla="*/ 103 w 293"/>
                    <a:gd name="T93" fmla="*/ 366 h 376"/>
                    <a:gd name="T94" fmla="*/ 95 w 293"/>
                    <a:gd name="T95" fmla="*/ 361 h 376"/>
                    <a:gd name="T96" fmla="*/ 90 w 293"/>
                    <a:gd name="T97" fmla="*/ 356 h 376"/>
                    <a:gd name="T98" fmla="*/ 83 w 293"/>
                    <a:gd name="T99" fmla="*/ 351 h 376"/>
                    <a:gd name="T100" fmla="*/ 71 w 293"/>
                    <a:gd name="T101" fmla="*/ 338 h 376"/>
                    <a:gd name="T102" fmla="*/ 65 w 293"/>
                    <a:gd name="T103" fmla="*/ 323 h 376"/>
                    <a:gd name="T104" fmla="*/ 60 w 293"/>
                    <a:gd name="T105" fmla="*/ 308 h 376"/>
                    <a:gd name="T106" fmla="*/ 58 w 293"/>
                    <a:gd name="T107" fmla="*/ 291 h 3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3" h="376">
                      <a:moveTo>
                        <a:pt x="58" y="291"/>
                      </a:moveTo>
                      <a:lnTo>
                        <a:pt x="53" y="98"/>
                      </a:lnTo>
                      <a:lnTo>
                        <a:pt x="41" y="96"/>
                      </a:lnTo>
                      <a:lnTo>
                        <a:pt x="30" y="96"/>
                      </a:lnTo>
                      <a:lnTo>
                        <a:pt x="18" y="95"/>
                      </a:lnTo>
                      <a:lnTo>
                        <a:pt x="8" y="93"/>
                      </a:lnTo>
                      <a:lnTo>
                        <a:pt x="0" y="91"/>
                      </a:lnTo>
                      <a:lnTo>
                        <a:pt x="3" y="86"/>
                      </a:lnTo>
                      <a:lnTo>
                        <a:pt x="7" y="83"/>
                      </a:lnTo>
                      <a:lnTo>
                        <a:pt x="15" y="80"/>
                      </a:lnTo>
                      <a:lnTo>
                        <a:pt x="30" y="75"/>
                      </a:lnTo>
                      <a:lnTo>
                        <a:pt x="43" y="70"/>
                      </a:lnTo>
                      <a:lnTo>
                        <a:pt x="53" y="65"/>
                      </a:lnTo>
                      <a:lnTo>
                        <a:pt x="61" y="58"/>
                      </a:lnTo>
                      <a:lnTo>
                        <a:pt x="68" y="51"/>
                      </a:lnTo>
                      <a:lnTo>
                        <a:pt x="73" y="43"/>
                      </a:lnTo>
                      <a:lnTo>
                        <a:pt x="78" y="35"/>
                      </a:lnTo>
                      <a:lnTo>
                        <a:pt x="81" y="28"/>
                      </a:lnTo>
                      <a:lnTo>
                        <a:pt x="85" y="20"/>
                      </a:lnTo>
                      <a:lnTo>
                        <a:pt x="88" y="13"/>
                      </a:lnTo>
                      <a:lnTo>
                        <a:pt x="91" y="8"/>
                      </a:lnTo>
                      <a:lnTo>
                        <a:pt x="93" y="3"/>
                      </a:lnTo>
                      <a:lnTo>
                        <a:pt x="96" y="0"/>
                      </a:lnTo>
                      <a:lnTo>
                        <a:pt x="103" y="0"/>
                      </a:lnTo>
                      <a:lnTo>
                        <a:pt x="113" y="2"/>
                      </a:lnTo>
                      <a:lnTo>
                        <a:pt x="126" y="3"/>
                      </a:lnTo>
                      <a:lnTo>
                        <a:pt x="143" y="8"/>
                      </a:lnTo>
                      <a:lnTo>
                        <a:pt x="160" y="13"/>
                      </a:lnTo>
                      <a:lnTo>
                        <a:pt x="178" y="20"/>
                      </a:lnTo>
                      <a:lnTo>
                        <a:pt x="198" y="28"/>
                      </a:lnTo>
                      <a:lnTo>
                        <a:pt x="218" y="36"/>
                      </a:lnTo>
                      <a:lnTo>
                        <a:pt x="293" y="274"/>
                      </a:lnTo>
                      <a:lnTo>
                        <a:pt x="228" y="274"/>
                      </a:lnTo>
                      <a:lnTo>
                        <a:pt x="228" y="291"/>
                      </a:lnTo>
                      <a:lnTo>
                        <a:pt x="226" y="308"/>
                      </a:lnTo>
                      <a:lnTo>
                        <a:pt x="221" y="324"/>
                      </a:lnTo>
                      <a:lnTo>
                        <a:pt x="213" y="338"/>
                      </a:lnTo>
                      <a:lnTo>
                        <a:pt x="203" y="351"/>
                      </a:lnTo>
                      <a:lnTo>
                        <a:pt x="190" y="361"/>
                      </a:lnTo>
                      <a:lnTo>
                        <a:pt x="176" y="369"/>
                      </a:lnTo>
                      <a:lnTo>
                        <a:pt x="160" y="374"/>
                      </a:lnTo>
                      <a:lnTo>
                        <a:pt x="143" y="376"/>
                      </a:lnTo>
                      <a:lnTo>
                        <a:pt x="135" y="376"/>
                      </a:lnTo>
                      <a:lnTo>
                        <a:pt x="126" y="374"/>
                      </a:lnTo>
                      <a:lnTo>
                        <a:pt x="118" y="373"/>
                      </a:lnTo>
                      <a:lnTo>
                        <a:pt x="110" y="369"/>
                      </a:lnTo>
                      <a:lnTo>
                        <a:pt x="103" y="366"/>
                      </a:lnTo>
                      <a:lnTo>
                        <a:pt x="95" y="361"/>
                      </a:lnTo>
                      <a:lnTo>
                        <a:pt x="90" y="356"/>
                      </a:lnTo>
                      <a:lnTo>
                        <a:pt x="83" y="351"/>
                      </a:lnTo>
                      <a:lnTo>
                        <a:pt x="71" y="338"/>
                      </a:lnTo>
                      <a:lnTo>
                        <a:pt x="65" y="323"/>
                      </a:lnTo>
                      <a:lnTo>
                        <a:pt x="60" y="308"/>
                      </a:lnTo>
                      <a:lnTo>
                        <a:pt x="58" y="291"/>
                      </a:lnTo>
                      <a:close/>
                    </a:path>
                  </a:pathLst>
                </a:custGeom>
                <a:solidFill>
                  <a:srgbClr val="EFA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49" name="Freeform 309"/>
                <p:cNvSpPr>
                  <a:spLocks/>
                </p:cNvSpPr>
                <p:nvPr/>
              </p:nvSpPr>
              <p:spPr bwMode="auto">
                <a:xfrm>
                  <a:off x="2283" y="2630"/>
                  <a:ext cx="313" cy="681"/>
                </a:xfrm>
                <a:custGeom>
                  <a:avLst/>
                  <a:gdLst>
                    <a:gd name="T0" fmla="*/ 47 w 313"/>
                    <a:gd name="T1" fmla="*/ 47 h 681"/>
                    <a:gd name="T2" fmla="*/ 58 w 313"/>
                    <a:gd name="T3" fmla="*/ 37 h 681"/>
                    <a:gd name="T4" fmla="*/ 70 w 313"/>
                    <a:gd name="T5" fmla="*/ 27 h 681"/>
                    <a:gd name="T6" fmla="*/ 83 w 313"/>
                    <a:gd name="T7" fmla="*/ 18 h 681"/>
                    <a:gd name="T8" fmla="*/ 96 w 313"/>
                    <a:gd name="T9" fmla="*/ 12 h 681"/>
                    <a:gd name="T10" fmla="*/ 111 w 313"/>
                    <a:gd name="T11" fmla="*/ 7 h 681"/>
                    <a:gd name="T12" fmla="*/ 126 w 313"/>
                    <a:gd name="T13" fmla="*/ 4 h 681"/>
                    <a:gd name="T14" fmla="*/ 141 w 313"/>
                    <a:gd name="T15" fmla="*/ 0 h 681"/>
                    <a:gd name="T16" fmla="*/ 156 w 313"/>
                    <a:gd name="T17" fmla="*/ 0 h 681"/>
                    <a:gd name="T18" fmla="*/ 171 w 313"/>
                    <a:gd name="T19" fmla="*/ 0 h 681"/>
                    <a:gd name="T20" fmla="*/ 186 w 313"/>
                    <a:gd name="T21" fmla="*/ 4 h 681"/>
                    <a:gd name="T22" fmla="*/ 201 w 313"/>
                    <a:gd name="T23" fmla="*/ 7 h 681"/>
                    <a:gd name="T24" fmla="*/ 216 w 313"/>
                    <a:gd name="T25" fmla="*/ 12 h 681"/>
                    <a:gd name="T26" fmla="*/ 230 w 313"/>
                    <a:gd name="T27" fmla="*/ 18 h 681"/>
                    <a:gd name="T28" fmla="*/ 243 w 313"/>
                    <a:gd name="T29" fmla="*/ 27 h 681"/>
                    <a:gd name="T30" fmla="*/ 255 w 313"/>
                    <a:gd name="T31" fmla="*/ 37 h 681"/>
                    <a:gd name="T32" fmla="*/ 266 w 313"/>
                    <a:gd name="T33" fmla="*/ 47 h 681"/>
                    <a:gd name="T34" fmla="*/ 286 w 313"/>
                    <a:gd name="T35" fmla="*/ 70 h 681"/>
                    <a:gd name="T36" fmla="*/ 301 w 313"/>
                    <a:gd name="T37" fmla="*/ 97 h 681"/>
                    <a:gd name="T38" fmla="*/ 310 w 313"/>
                    <a:gd name="T39" fmla="*/ 127 h 681"/>
                    <a:gd name="T40" fmla="*/ 313 w 313"/>
                    <a:gd name="T41" fmla="*/ 157 h 681"/>
                    <a:gd name="T42" fmla="*/ 313 w 313"/>
                    <a:gd name="T43" fmla="*/ 222 h 681"/>
                    <a:gd name="T44" fmla="*/ 313 w 313"/>
                    <a:gd name="T45" fmla="*/ 375 h 681"/>
                    <a:gd name="T46" fmla="*/ 311 w 313"/>
                    <a:gd name="T47" fmla="*/ 549 h 681"/>
                    <a:gd name="T48" fmla="*/ 311 w 313"/>
                    <a:gd name="T49" fmla="*/ 681 h 681"/>
                    <a:gd name="T50" fmla="*/ 0 w 313"/>
                    <a:gd name="T51" fmla="*/ 504 h 681"/>
                    <a:gd name="T52" fmla="*/ 0 w 313"/>
                    <a:gd name="T53" fmla="*/ 157 h 681"/>
                    <a:gd name="T54" fmla="*/ 3 w 313"/>
                    <a:gd name="T55" fmla="*/ 127 h 681"/>
                    <a:gd name="T56" fmla="*/ 12 w 313"/>
                    <a:gd name="T57" fmla="*/ 97 h 681"/>
                    <a:gd name="T58" fmla="*/ 27 w 313"/>
                    <a:gd name="T59" fmla="*/ 70 h 681"/>
                    <a:gd name="T60" fmla="*/ 47 w 313"/>
                    <a:gd name="T61" fmla="*/ 47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13" h="681">
                      <a:moveTo>
                        <a:pt x="47" y="47"/>
                      </a:moveTo>
                      <a:lnTo>
                        <a:pt x="58" y="37"/>
                      </a:lnTo>
                      <a:lnTo>
                        <a:pt x="70" y="27"/>
                      </a:lnTo>
                      <a:lnTo>
                        <a:pt x="83" y="18"/>
                      </a:lnTo>
                      <a:lnTo>
                        <a:pt x="96" y="12"/>
                      </a:lnTo>
                      <a:lnTo>
                        <a:pt x="111" y="7"/>
                      </a:lnTo>
                      <a:lnTo>
                        <a:pt x="126" y="4"/>
                      </a:lnTo>
                      <a:lnTo>
                        <a:pt x="141" y="0"/>
                      </a:lnTo>
                      <a:lnTo>
                        <a:pt x="156" y="0"/>
                      </a:lnTo>
                      <a:lnTo>
                        <a:pt x="171" y="0"/>
                      </a:lnTo>
                      <a:lnTo>
                        <a:pt x="186" y="4"/>
                      </a:lnTo>
                      <a:lnTo>
                        <a:pt x="201" y="7"/>
                      </a:lnTo>
                      <a:lnTo>
                        <a:pt x="216" y="12"/>
                      </a:lnTo>
                      <a:lnTo>
                        <a:pt x="230" y="18"/>
                      </a:lnTo>
                      <a:lnTo>
                        <a:pt x="243" y="27"/>
                      </a:lnTo>
                      <a:lnTo>
                        <a:pt x="255" y="37"/>
                      </a:lnTo>
                      <a:lnTo>
                        <a:pt x="266" y="47"/>
                      </a:lnTo>
                      <a:lnTo>
                        <a:pt x="286" y="70"/>
                      </a:lnTo>
                      <a:lnTo>
                        <a:pt x="301" y="97"/>
                      </a:lnTo>
                      <a:lnTo>
                        <a:pt x="310" y="127"/>
                      </a:lnTo>
                      <a:lnTo>
                        <a:pt x="313" y="157"/>
                      </a:lnTo>
                      <a:lnTo>
                        <a:pt x="313" y="222"/>
                      </a:lnTo>
                      <a:lnTo>
                        <a:pt x="313" y="375"/>
                      </a:lnTo>
                      <a:lnTo>
                        <a:pt x="311" y="549"/>
                      </a:lnTo>
                      <a:lnTo>
                        <a:pt x="311" y="681"/>
                      </a:lnTo>
                      <a:lnTo>
                        <a:pt x="0" y="504"/>
                      </a:lnTo>
                      <a:lnTo>
                        <a:pt x="0" y="157"/>
                      </a:lnTo>
                      <a:lnTo>
                        <a:pt x="3" y="127"/>
                      </a:lnTo>
                      <a:lnTo>
                        <a:pt x="12" y="97"/>
                      </a:lnTo>
                      <a:lnTo>
                        <a:pt x="27" y="70"/>
                      </a:lnTo>
                      <a:lnTo>
                        <a:pt x="47" y="47"/>
                      </a:lnTo>
                      <a:close/>
                    </a:path>
                  </a:pathLst>
                </a:custGeom>
                <a:solidFill>
                  <a:srgbClr val="16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0" name="Freeform 310"/>
                <p:cNvSpPr>
                  <a:spLocks/>
                </p:cNvSpPr>
                <p:nvPr/>
              </p:nvSpPr>
              <p:spPr bwMode="auto">
                <a:xfrm>
                  <a:off x="2285" y="2632"/>
                  <a:ext cx="309" cy="674"/>
                </a:xfrm>
                <a:custGeom>
                  <a:avLst/>
                  <a:gdLst>
                    <a:gd name="T0" fmla="*/ 45 w 309"/>
                    <a:gd name="T1" fmla="*/ 45 h 674"/>
                    <a:gd name="T2" fmla="*/ 56 w 309"/>
                    <a:gd name="T3" fmla="*/ 35 h 674"/>
                    <a:gd name="T4" fmla="*/ 68 w 309"/>
                    <a:gd name="T5" fmla="*/ 26 h 674"/>
                    <a:gd name="T6" fmla="*/ 81 w 309"/>
                    <a:gd name="T7" fmla="*/ 18 h 674"/>
                    <a:gd name="T8" fmla="*/ 94 w 309"/>
                    <a:gd name="T9" fmla="*/ 11 h 674"/>
                    <a:gd name="T10" fmla="*/ 109 w 309"/>
                    <a:gd name="T11" fmla="*/ 7 h 674"/>
                    <a:gd name="T12" fmla="*/ 124 w 309"/>
                    <a:gd name="T13" fmla="*/ 3 h 674"/>
                    <a:gd name="T14" fmla="*/ 139 w 309"/>
                    <a:gd name="T15" fmla="*/ 0 h 674"/>
                    <a:gd name="T16" fmla="*/ 154 w 309"/>
                    <a:gd name="T17" fmla="*/ 0 h 674"/>
                    <a:gd name="T18" fmla="*/ 169 w 309"/>
                    <a:gd name="T19" fmla="*/ 0 h 674"/>
                    <a:gd name="T20" fmla="*/ 184 w 309"/>
                    <a:gd name="T21" fmla="*/ 3 h 674"/>
                    <a:gd name="T22" fmla="*/ 199 w 309"/>
                    <a:gd name="T23" fmla="*/ 7 h 674"/>
                    <a:gd name="T24" fmla="*/ 214 w 309"/>
                    <a:gd name="T25" fmla="*/ 11 h 674"/>
                    <a:gd name="T26" fmla="*/ 228 w 309"/>
                    <a:gd name="T27" fmla="*/ 18 h 674"/>
                    <a:gd name="T28" fmla="*/ 241 w 309"/>
                    <a:gd name="T29" fmla="*/ 26 h 674"/>
                    <a:gd name="T30" fmla="*/ 253 w 309"/>
                    <a:gd name="T31" fmla="*/ 35 h 674"/>
                    <a:gd name="T32" fmla="*/ 264 w 309"/>
                    <a:gd name="T33" fmla="*/ 45 h 674"/>
                    <a:gd name="T34" fmla="*/ 283 w 309"/>
                    <a:gd name="T35" fmla="*/ 68 h 674"/>
                    <a:gd name="T36" fmla="*/ 298 w 309"/>
                    <a:gd name="T37" fmla="*/ 95 h 674"/>
                    <a:gd name="T38" fmla="*/ 306 w 309"/>
                    <a:gd name="T39" fmla="*/ 125 h 674"/>
                    <a:gd name="T40" fmla="*/ 309 w 309"/>
                    <a:gd name="T41" fmla="*/ 155 h 674"/>
                    <a:gd name="T42" fmla="*/ 309 w 309"/>
                    <a:gd name="T43" fmla="*/ 220 h 674"/>
                    <a:gd name="T44" fmla="*/ 309 w 309"/>
                    <a:gd name="T45" fmla="*/ 371 h 674"/>
                    <a:gd name="T46" fmla="*/ 308 w 309"/>
                    <a:gd name="T47" fmla="*/ 544 h 674"/>
                    <a:gd name="T48" fmla="*/ 308 w 309"/>
                    <a:gd name="T49" fmla="*/ 674 h 674"/>
                    <a:gd name="T50" fmla="*/ 0 w 309"/>
                    <a:gd name="T51" fmla="*/ 499 h 674"/>
                    <a:gd name="T52" fmla="*/ 0 w 309"/>
                    <a:gd name="T53" fmla="*/ 155 h 674"/>
                    <a:gd name="T54" fmla="*/ 3 w 309"/>
                    <a:gd name="T55" fmla="*/ 125 h 674"/>
                    <a:gd name="T56" fmla="*/ 11 w 309"/>
                    <a:gd name="T57" fmla="*/ 95 h 674"/>
                    <a:gd name="T58" fmla="*/ 25 w 309"/>
                    <a:gd name="T59" fmla="*/ 68 h 674"/>
                    <a:gd name="T60" fmla="*/ 45 w 309"/>
                    <a:gd name="T61" fmla="*/ 45 h 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9" h="674">
                      <a:moveTo>
                        <a:pt x="45" y="45"/>
                      </a:moveTo>
                      <a:lnTo>
                        <a:pt x="56" y="35"/>
                      </a:lnTo>
                      <a:lnTo>
                        <a:pt x="68" y="26"/>
                      </a:lnTo>
                      <a:lnTo>
                        <a:pt x="81" y="18"/>
                      </a:lnTo>
                      <a:lnTo>
                        <a:pt x="94" y="11"/>
                      </a:lnTo>
                      <a:lnTo>
                        <a:pt x="109" y="7"/>
                      </a:lnTo>
                      <a:lnTo>
                        <a:pt x="124" y="3"/>
                      </a:lnTo>
                      <a:lnTo>
                        <a:pt x="139" y="0"/>
                      </a:lnTo>
                      <a:lnTo>
                        <a:pt x="154" y="0"/>
                      </a:lnTo>
                      <a:lnTo>
                        <a:pt x="169" y="0"/>
                      </a:lnTo>
                      <a:lnTo>
                        <a:pt x="184" y="3"/>
                      </a:lnTo>
                      <a:lnTo>
                        <a:pt x="199" y="7"/>
                      </a:lnTo>
                      <a:lnTo>
                        <a:pt x="214" y="11"/>
                      </a:lnTo>
                      <a:lnTo>
                        <a:pt x="228" y="18"/>
                      </a:lnTo>
                      <a:lnTo>
                        <a:pt x="241" y="26"/>
                      </a:lnTo>
                      <a:lnTo>
                        <a:pt x="253" y="35"/>
                      </a:lnTo>
                      <a:lnTo>
                        <a:pt x="264" y="45"/>
                      </a:lnTo>
                      <a:lnTo>
                        <a:pt x="283" y="68"/>
                      </a:lnTo>
                      <a:lnTo>
                        <a:pt x="298" y="95"/>
                      </a:lnTo>
                      <a:lnTo>
                        <a:pt x="306" y="125"/>
                      </a:lnTo>
                      <a:lnTo>
                        <a:pt x="309" y="155"/>
                      </a:lnTo>
                      <a:lnTo>
                        <a:pt x="309" y="220"/>
                      </a:lnTo>
                      <a:lnTo>
                        <a:pt x="309" y="371"/>
                      </a:lnTo>
                      <a:lnTo>
                        <a:pt x="308" y="544"/>
                      </a:lnTo>
                      <a:lnTo>
                        <a:pt x="308" y="674"/>
                      </a:lnTo>
                      <a:lnTo>
                        <a:pt x="0" y="499"/>
                      </a:lnTo>
                      <a:lnTo>
                        <a:pt x="0" y="155"/>
                      </a:lnTo>
                      <a:lnTo>
                        <a:pt x="3" y="125"/>
                      </a:lnTo>
                      <a:lnTo>
                        <a:pt x="11" y="95"/>
                      </a:lnTo>
                      <a:lnTo>
                        <a:pt x="25" y="68"/>
                      </a:lnTo>
                      <a:lnTo>
                        <a:pt x="45" y="45"/>
                      </a:lnTo>
                      <a:close/>
                    </a:path>
                  </a:pathLst>
                </a:custGeom>
                <a:solidFill>
                  <a:srgbClr val="1E4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1" name="Freeform 311"/>
                <p:cNvSpPr>
                  <a:spLocks/>
                </p:cNvSpPr>
                <p:nvPr/>
              </p:nvSpPr>
              <p:spPr bwMode="auto">
                <a:xfrm>
                  <a:off x="2285" y="2634"/>
                  <a:ext cx="308" cy="669"/>
                </a:xfrm>
                <a:custGeom>
                  <a:avLst/>
                  <a:gdLst>
                    <a:gd name="T0" fmla="*/ 45 w 308"/>
                    <a:gd name="T1" fmla="*/ 44 h 669"/>
                    <a:gd name="T2" fmla="*/ 56 w 308"/>
                    <a:gd name="T3" fmla="*/ 34 h 669"/>
                    <a:gd name="T4" fmla="*/ 68 w 308"/>
                    <a:gd name="T5" fmla="*/ 26 h 669"/>
                    <a:gd name="T6" fmla="*/ 81 w 308"/>
                    <a:gd name="T7" fmla="*/ 18 h 669"/>
                    <a:gd name="T8" fmla="*/ 94 w 308"/>
                    <a:gd name="T9" fmla="*/ 11 h 669"/>
                    <a:gd name="T10" fmla="*/ 109 w 308"/>
                    <a:gd name="T11" fmla="*/ 6 h 669"/>
                    <a:gd name="T12" fmla="*/ 124 w 308"/>
                    <a:gd name="T13" fmla="*/ 3 h 669"/>
                    <a:gd name="T14" fmla="*/ 139 w 308"/>
                    <a:gd name="T15" fmla="*/ 0 h 669"/>
                    <a:gd name="T16" fmla="*/ 154 w 308"/>
                    <a:gd name="T17" fmla="*/ 0 h 669"/>
                    <a:gd name="T18" fmla="*/ 169 w 308"/>
                    <a:gd name="T19" fmla="*/ 0 h 669"/>
                    <a:gd name="T20" fmla="*/ 184 w 308"/>
                    <a:gd name="T21" fmla="*/ 3 h 669"/>
                    <a:gd name="T22" fmla="*/ 198 w 308"/>
                    <a:gd name="T23" fmla="*/ 6 h 669"/>
                    <a:gd name="T24" fmla="*/ 213 w 308"/>
                    <a:gd name="T25" fmla="*/ 11 h 669"/>
                    <a:gd name="T26" fmla="*/ 226 w 308"/>
                    <a:gd name="T27" fmla="*/ 18 h 669"/>
                    <a:gd name="T28" fmla="*/ 239 w 308"/>
                    <a:gd name="T29" fmla="*/ 26 h 669"/>
                    <a:gd name="T30" fmla="*/ 251 w 308"/>
                    <a:gd name="T31" fmla="*/ 34 h 669"/>
                    <a:gd name="T32" fmla="*/ 263 w 308"/>
                    <a:gd name="T33" fmla="*/ 44 h 669"/>
                    <a:gd name="T34" fmla="*/ 281 w 308"/>
                    <a:gd name="T35" fmla="*/ 68 h 669"/>
                    <a:gd name="T36" fmla="*/ 296 w 308"/>
                    <a:gd name="T37" fmla="*/ 94 h 669"/>
                    <a:gd name="T38" fmla="*/ 304 w 308"/>
                    <a:gd name="T39" fmla="*/ 123 h 669"/>
                    <a:gd name="T40" fmla="*/ 308 w 308"/>
                    <a:gd name="T41" fmla="*/ 153 h 669"/>
                    <a:gd name="T42" fmla="*/ 308 w 308"/>
                    <a:gd name="T43" fmla="*/ 218 h 669"/>
                    <a:gd name="T44" fmla="*/ 308 w 308"/>
                    <a:gd name="T45" fmla="*/ 367 h 669"/>
                    <a:gd name="T46" fmla="*/ 306 w 308"/>
                    <a:gd name="T47" fmla="*/ 539 h 669"/>
                    <a:gd name="T48" fmla="*/ 306 w 308"/>
                    <a:gd name="T49" fmla="*/ 669 h 669"/>
                    <a:gd name="T50" fmla="*/ 0 w 308"/>
                    <a:gd name="T51" fmla="*/ 494 h 669"/>
                    <a:gd name="T52" fmla="*/ 0 w 308"/>
                    <a:gd name="T53" fmla="*/ 153 h 669"/>
                    <a:gd name="T54" fmla="*/ 3 w 308"/>
                    <a:gd name="T55" fmla="*/ 123 h 669"/>
                    <a:gd name="T56" fmla="*/ 11 w 308"/>
                    <a:gd name="T57" fmla="*/ 94 h 669"/>
                    <a:gd name="T58" fmla="*/ 26 w 308"/>
                    <a:gd name="T59" fmla="*/ 68 h 669"/>
                    <a:gd name="T60" fmla="*/ 45 w 308"/>
                    <a:gd name="T61" fmla="*/ 44 h 6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8" h="669">
                      <a:moveTo>
                        <a:pt x="45" y="44"/>
                      </a:moveTo>
                      <a:lnTo>
                        <a:pt x="56" y="34"/>
                      </a:lnTo>
                      <a:lnTo>
                        <a:pt x="68" y="26"/>
                      </a:lnTo>
                      <a:lnTo>
                        <a:pt x="81" y="18"/>
                      </a:lnTo>
                      <a:lnTo>
                        <a:pt x="94" y="11"/>
                      </a:lnTo>
                      <a:lnTo>
                        <a:pt x="109" y="6"/>
                      </a:lnTo>
                      <a:lnTo>
                        <a:pt x="124" y="3"/>
                      </a:lnTo>
                      <a:lnTo>
                        <a:pt x="139" y="0"/>
                      </a:lnTo>
                      <a:lnTo>
                        <a:pt x="154" y="0"/>
                      </a:lnTo>
                      <a:lnTo>
                        <a:pt x="169" y="0"/>
                      </a:lnTo>
                      <a:lnTo>
                        <a:pt x="184" y="3"/>
                      </a:lnTo>
                      <a:lnTo>
                        <a:pt x="198" y="6"/>
                      </a:lnTo>
                      <a:lnTo>
                        <a:pt x="213" y="11"/>
                      </a:lnTo>
                      <a:lnTo>
                        <a:pt x="226" y="18"/>
                      </a:lnTo>
                      <a:lnTo>
                        <a:pt x="239" y="26"/>
                      </a:lnTo>
                      <a:lnTo>
                        <a:pt x="251" y="34"/>
                      </a:lnTo>
                      <a:lnTo>
                        <a:pt x="263" y="44"/>
                      </a:lnTo>
                      <a:lnTo>
                        <a:pt x="281" y="68"/>
                      </a:lnTo>
                      <a:lnTo>
                        <a:pt x="296" y="94"/>
                      </a:lnTo>
                      <a:lnTo>
                        <a:pt x="304" y="123"/>
                      </a:lnTo>
                      <a:lnTo>
                        <a:pt x="308" y="153"/>
                      </a:lnTo>
                      <a:lnTo>
                        <a:pt x="308" y="218"/>
                      </a:lnTo>
                      <a:lnTo>
                        <a:pt x="308" y="367"/>
                      </a:lnTo>
                      <a:lnTo>
                        <a:pt x="306" y="539"/>
                      </a:lnTo>
                      <a:lnTo>
                        <a:pt x="306" y="669"/>
                      </a:lnTo>
                      <a:lnTo>
                        <a:pt x="0" y="494"/>
                      </a:lnTo>
                      <a:lnTo>
                        <a:pt x="0" y="153"/>
                      </a:lnTo>
                      <a:lnTo>
                        <a:pt x="3" y="123"/>
                      </a:lnTo>
                      <a:lnTo>
                        <a:pt x="11" y="94"/>
                      </a:lnTo>
                      <a:lnTo>
                        <a:pt x="26" y="68"/>
                      </a:lnTo>
                      <a:lnTo>
                        <a:pt x="45" y="44"/>
                      </a:lnTo>
                      <a:close/>
                    </a:path>
                  </a:pathLst>
                </a:custGeom>
                <a:solidFill>
                  <a:srgbClr val="235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2" name="Freeform 312"/>
                <p:cNvSpPr>
                  <a:spLocks/>
                </p:cNvSpPr>
                <p:nvPr/>
              </p:nvSpPr>
              <p:spPr bwMode="auto">
                <a:xfrm>
                  <a:off x="2286" y="2635"/>
                  <a:ext cx="305" cy="663"/>
                </a:xfrm>
                <a:custGeom>
                  <a:avLst/>
                  <a:gdLst>
                    <a:gd name="T0" fmla="*/ 45 w 305"/>
                    <a:gd name="T1" fmla="*/ 45 h 663"/>
                    <a:gd name="T2" fmla="*/ 57 w 305"/>
                    <a:gd name="T3" fmla="*/ 35 h 663"/>
                    <a:gd name="T4" fmla="*/ 69 w 305"/>
                    <a:gd name="T5" fmla="*/ 25 h 663"/>
                    <a:gd name="T6" fmla="*/ 80 w 305"/>
                    <a:gd name="T7" fmla="*/ 18 h 663"/>
                    <a:gd name="T8" fmla="*/ 93 w 305"/>
                    <a:gd name="T9" fmla="*/ 12 h 663"/>
                    <a:gd name="T10" fmla="*/ 108 w 305"/>
                    <a:gd name="T11" fmla="*/ 7 h 663"/>
                    <a:gd name="T12" fmla="*/ 122 w 305"/>
                    <a:gd name="T13" fmla="*/ 4 h 663"/>
                    <a:gd name="T14" fmla="*/ 137 w 305"/>
                    <a:gd name="T15" fmla="*/ 0 h 663"/>
                    <a:gd name="T16" fmla="*/ 152 w 305"/>
                    <a:gd name="T17" fmla="*/ 0 h 663"/>
                    <a:gd name="T18" fmla="*/ 167 w 305"/>
                    <a:gd name="T19" fmla="*/ 0 h 663"/>
                    <a:gd name="T20" fmla="*/ 182 w 305"/>
                    <a:gd name="T21" fmla="*/ 4 h 663"/>
                    <a:gd name="T22" fmla="*/ 197 w 305"/>
                    <a:gd name="T23" fmla="*/ 7 h 663"/>
                    <a:gd name="T24" fmla="*/ 212 w 305"/>
                    <a:gd name="T25" fmla="*/ 12 h 663"/>
                    <a:gd name="T26" fmla="*/ 225 w 305"/>
                    <a:gd name="T27" fmla="*/ 18 h 663"/>
                    <a:gd name="T28" fmla="*/ 237 w 305"/>
                    <a:gd name="T29" fmla="*/ 25 h 663"/>
                    <a:gd name="T30" fmla="*/ 248 w 305"/>
                    <a:gd name="T31" fmla="*/ 35 h 663"/>
                    <a:gd name="T32" fmla="*/ 260 w 305"/>
                    <a:gd name="T33" fmla="*/ 45 h 663"/>
                    <a:gd name="T34" fmla="*/ 278 w 305"/>
                    <a:gd name="T35" fmla="*/ 68 h 663"/>
                    <a:gd name="T36" fmla="*/ 293 w 305"/>
                    <a:gd name="T37" fmla="*/ 93 h 663"/>
                    <a:gd name="T38" fmla="*/ 302 w 305"/>
                    <a:gd name="T39" fmla="*/ 122 h 663"/>
                    <a:gd name="T40" fmla="*/ 305 w 305"/>
                    <a:gd name="T41" fmla="*/ 152 h 663"/>
                    <a:gd name="T42" fmla="*/ 305 w 305"/>
                    <a:gd name="T43" fmla="*/ 215 h 663"/>
                    <a:gd name="T44" fmla="*/ 305 w 305"/>
                    <a:gd name="T45" fmla="*/ 365 h 663"/>
                    <a:gd name="T46" fmla="*/ 303 w 305"/>
                    <a:gd name="T47" fmla="*/ 534 h 663"/>
                    <a:gd name="T48" fmla="*/ 303 w 305"/>
                    <a:gd name="T49" fmla="*/ 663 h 663"/>
                    <a:gd name="T50" fmla="*/ 0 w 305"/>
                    <a:gd name="T51" fmla="*/ 491 h 663"/>
                    <a:gd name="T52" fmla="*/ 0 w 305"/>
                    <a:gd name="T53" fmla="*/ 152 h 663"/>
                    <a:gd name="T54" fmla="*/ 4 w 305"/>
                    <a:gd name="T55" fmla="*/ 122 h 663"/>
                    <a:gd name="T56" fmla="*/ 12 w 305"/>
                    <a:gd name="T57" fmla="*/ 93 h 663"/>
                    <a:gd name="T58" fmla="*/ 27 w 305"/>
                    <a:gd name="T59" fmla="*/ 68 h 663"/>
                    <a:gd name="T60" fmla="*/ 45 w 305"/>
                    <a:gd name="T61" fmla="*/ 45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5" h="663">
                      <a:moveTo>
                        <a:pt x="45" y="45"/>
                      </a:moveTo>
                      <a:lnTo>
                        <a:pt x="57" y="35"/>
                      </a:lnTo>
                      <a:lnTo>
                        <a:pt x="69" y="25"/>
                      </a:lnTo>
                      <a:lnTo>
                        <a:pt x="80" y="18"/>
                      </a:lnTo>
                      <a:lnTo>
                        <a:pt x="93" y="12"/>
                      </a:lnTo>
                      <a:lnTo>
                        <a:pt x="108" y="7"/>
                      </a:lnTo>
                      <a:lnTo>
                        <a:pt x="122" y="4"/>
                      </a:lnTo>
                      <a:lnTo>
                        <a:pt x="137" y="0"/>
                      </a:lnTo>
                      <a:lnTo>
                        <a:pt x="152" y="0"/>
                      </a:lnTo>
                      <a:lnTo>
                        <a:pt x="167" y="0"/>
                      </a:lnTo>
                      <a:lnTo>
                        <a:pt x="182" y="4"/>
                      </a:lnTo>
                      <a:lnTo>
                        <a:pt x="197" y="7"/>
                      </a:lnTo>
                      <a:lnTo>
                        <a:pt x="212" y="12"/>
                      </a:lnTo>
                      <a:lnTo>
                        <a:pt x="225" y="18"/>
                      </a:lnTo>
                      <a:lnTo>
                        <a:pt x="237" y="25"/>
                      </a:lnTo>
                      <a:lnTo>
                        <a:pt x="248" y="35"/>
                      </a:lnTo>
                      <a:lnTo>
                        <a:pt x="260" y="45"/>
                      </a:lnTo>
                      <a:lnTo>
                        <a:pt x="278" y="68"/>
                      </a:lnTo>
                      <a:lnTo>
                        <a:pt x="293" y="93"/>
                      </a:lnTo>
                      <a:lnTo>
                        <a:pt x="302" y="122"/>
                      </a:lnTo>
                      <a:lnTo>
                        <a:pt x="305" y="152"/>
                      </a:lnTo>
                      <a:lnTo>
                        <a:pt x="305" y="215"/>
                      </a:lnTo>
                      <a:lnTo>
                        <a:pt x="305" y="365"/>
                      </a:lnTo>
                      <a:lnTo>
                        <a:pt x="303" y="534"/>
                      </a:lnTo>
                      <a:lnTo>
                        <a:pt x="303" y="663"/>
                      </a:lnTo>
                      <a:lnTo>
                        <a:pt x="0" y="491"/>
                      </a:lnTo>
                      <a:lnTo>
                        <a:pt x="0" y="152"/>
                      </a:lnTo>
                      <a:lnTo>
                        <a:pt x="4" y="122"/>
                      </a:lnTo>
                      <a:lnTo>
                        <a:pt x="12" y="93"/>
                      </a:lnTo>
                      <a:lnTo>
                        <a:pt x="27" y="68"/>
                      </a:lnTo>
                      <a:lnTo>
                        <a:pt x="45" y="45"/>
                      </a:lnTo>
                      <a:close/>
                    </a:path>
                  </a:pathLst>
                </a:custGeom>
                <a:solidFill>
                  <a:srgbClr val="2B5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3" name="Freeform 313"/>
                <p:cNvSpPr>
                  <a:spLocks/>
                </p:cNvSpPr>
                <p:nvPr/>
              </p:nvSpPr>
              <p:spPr bwMode="auto">
                <a:xfrm>
                  <a:off x="2288" y="2637"/>
                  <a:ext cx="301" cy="656"/>
                </a:xfrm>
                <a:custGeom>
                  <a:avLst/>
                  <a:gdLst>
                    <a:gd name="T0" fmla="*/ 43 w 301"/>
                    <a:gd name="T1" fmla="*/ 43 h 656"/>
                    <a:gd name="T2" fmla="*/ 55 w 301"/>
                    <a:gd name="T3" fmla="*/ 33 h 656"/>
                    <a:gd name="T4" fmla="*/ 67 w 301"/>
                    <a:gd name="T5" fmla="*/ 25 h 656"/>
                    <a:gd name="T6" fmla="*/ 78 w 301"/>
                    <a:gd name="T7" fmla="*/ 16 h 656"/>
                    <a:gd name="T8" fmla="*/ 91 w 301"/>
                    <a:gd name="T9" fmla="*/ 11 h 656"/>
                    <a:gd name="T10" fmla="*/ 106 w 301"/>
                    <a:gd name="T11" fmla="*/ 6 h 656"/>
                    <a:gd name="T12" fmla="*/ 120 w 301"/>
                    <a:gd name="T13" fmla="*/ 3 h 656"/>
                    <a:gd name="T14" fmla="*/ 135 w 301"/>
                    <a:gd name="T15" fmla="*/ 0 h 656"/>
                    <a:gd name="T16" fmla="*/ 150 w 301"/>
                    <a:gd name="T17" fmla="*/ 0 h 656"/>
                    <a:gd name="T18" fmla="*/ 165 w 301"/>
                    <a:gd name="T19" fmla="*/ 0 h 656"/>
                    <a:gd name="T20" fmla="*/ 180 w 301"/>
                    <a:gd name="T21" fmla="*/ 3 h 656"/>
                    <a:gd name="T22" fmla="*/ 193 w 301"/>
                    <a:gd name="T23" fmla="*/ 6 h 656"/>
                    <a:gd name="T24" fmla="*/ 208 w 301"/>
                    <a:gd name="T25" fmla="*/ 11 h 656"/>
                    <a:gd name="T26" fmla="*/ 221 w 301"/>
                    <a:gd name="T27" fmla="*/ 16 h 656"/>
                    <a:gd name="T28" fmla="*/ 233 w 301"/>
                    <a:gd name="T29" fmla="*/ 25 h 656"/>
                    <a:gd name="T30" fmla="*/ 245 w 301"/>
                    <a:gd name="T31" fmla="*/ 33 h 656"/>
                    <a:gd name="T32" fmla="*/ 256 w 301"/>
                    <a:gd name="T33" fmla="*/ 43 h 656"/>
                    <a:gd name="T34" fmla="*/ 275 w 301"/>
                    <a:gd name="T35" fmla="*/ 66 h 656"/>
                    <a:gd name="T36" fmla="*/ 290 w 301"/>
                    <a:gd name="T37" fmla="*/ 91 h 656"/>
                    <a:gd name="T38" fmla="*/ 298 w 301"/>
                    <a:gd name="T39" fmla="*/ 120 h 656"/>
                    <a:gd name="T40" fmla="*/ 301 w 301"/>
                    <a:gd name="T41" fmla="*/ 150 h 656"/>
                    <a:gd name="T42" fmla="*/ 301 w 301"/>
                    <a:gd name="T43" fmla="*/ 213 h 656"/>
                    <a:gd name="T44" fmla="*/ 301 w 301"/>
                    <a:gd name="T45" fmla="*/ 359 h 656"/>
                    <a:gd name="T46" fmla="*/ 300 w 301"/>
                    <a:gd name="T47" fmla="*/ 529 h 656"/>
                    <a:gd name="T48" fmla="*/ 300 w 301"/>
                    <a:gd name="T49" fmla="*/ 656 h 656"/>
                    <a:gd name="T50" fmla="*/ 0 w 301"/>
                    <a:gd name="T51" fmla="*/ 486 h 656"/>
                    <a:gd name="T52" fmla="*/ 0 w 301"/>
                    <a:gd name="T53" fmla="*/ 150 h 656"/>
                    <a:gd name="T54" fmla="*/ 3 w 301"/>
                    <a:gd name="T55" fmla="*/ 120 h 656"/>
                    <a:gd name="T56" fmla="*/ 12 w 301"/>
                    <a:gd name="T57" fmla="*/ 91 h 656"/>
                    <a:gd name="T58" fmla="*/ 25 w 301"/>
                    <a:gd name="T59" fmla="*/ 66 h 656"/>
                    <a:gd name="T60" fmla="*/ 43 w 301"/>
                    <a:gd name="T61" fmla="*/ 43 h 6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1" h="656">
                      <a:moveTo>
                        <a:pt x="43" y="43"/>
                      </a:moveTo>
                      <a:lnTo>
                        <a:pt x="55" y="33"/>
                      </a:lnTo>
                      <a:lnTo>
                        <a:pt x="67" y="25"/>
                      </a:lnTo>
                      <a:lnTo>
                        <a:pt x="78" y="16"/>
                      </a:lnTo>
                      <a:lnTo>
                        <a:pt x="91" y="11"/>
                      </a:lnTo>
                      <a:lnTo>
                        <a:pt x="106" y="6"/>
                      </a:lnTo>
                      <a:lnTo>
                        <a:pt x="120" y="3"/>
                      </a:lnTo>
                      <a:lnTo>
                        <a:pt x="135" y="0"/>
                      </a:lnTo>
                      <a:lnTo>
                        <a:pt x="150" y="0"/>
                      </a:lnTo>
                      <a:lnTo>
                        <a:pt x="165" y="0"/>
                      </a:lnTo>
                      <a:lnTo>
                        <a:pt x="180" y="3"/>
                      </a:lnTo>
                      <a:lnTo>
                        <a:pt x="193" y="6"/>
                      </a:lnTo>
                      <a:lnTo>
                        <a:pt x="208" y="11"/>
                      </a:lnTo>
                      <a:lnTo>
                        <a:pt x="221" y="16"/>
                      </a:lnTo>
                      <a:lnTo>
                        <a:pt x="233" y="25"/>
                      </a:lnTo>
                      <a:lnTo>
                        <a:pt x="245" y="33"/>
                      </a:lnTo>
                      <a:lnTo>
                        <a:pt x="256" y="43"/>
                      </a:lnTo>
                      <a:lnTo>
                        <a:pt x="275" y="66"/>
                      </a:lnTo>
                      <a:lnTo>
                        <a:pt x="290" y="91"/>
                      </a:lnTo>
                      <a:lnTo>
                        <a:pt x="298" y="120"/>
                      </a:lnTo>
                      <a:lnTo>
                        <a:pt x="301" y="150"/>
                      </a:lnTo>
                      <a:lnTo>
                        <a:pt x="301" y="213"/>
                      </a:lnTo>
                      <a:lnTo>
                        <a:pt x="301" y="359"/>
                      </a:lnTo>
                      <a:lnTo>
                        <a:pt x="300" y="529"/>
                      </a:lnTo>
                      <a:lnTo>
                        <a:pt x="300" y="656"/>
                      </a:lnTo>
                      <a:lnTo>
                        <a:pt x="0" y="486"/>
                      </a:lnTo>
                      <a:lnTo>
                        <a:pt x="0" y="150"/>
                      </a:lnTo>
                      <a:lnTo>
                        <a:pt x="3" y="120"/>
                      </a:lnTo>
                      <a:lnTo>
                        <a:pt x="12" y="91"/>
                      </a:lnTo>
                      <a:lnTo>
                        <a:pt x="25" y="66"/>
                      </a:lnTo>
                      <a:lnTo>
                        <a:pt x="43" y="43"/>
                      </a:lnTo>
                      <a:close/>
                    </a:path>
                  </a:pathLst>
                </a:custGeom>
                <a:solidFill>
                  <a:srgbClr val="305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4" name="Freeform 314"/>
                <p:cNvSpPr>
                  <a:spLocks/>
                </p:cNvSpPr>
                <p:nvPr/>
              </p:nvSpPr>
              <p:spPr bwMode="auto">
                <a:xfrm>
                  <a:off x="2288" y="2639"/>
                  <a:ext cx="300" cy="649"/>
                </a:xfrm>
                <a:custGeom>
                  <a:avLst/>
                  <a:gdLst>
                    <a:gd name="T0" fmla="*/ 45 w 300"/>
                    <a:gd name="T1" fmla="*/ 43 h 649"/>
                    <a:gd name="T2" fmla="*/ 57 w 300"/>
                    <a:gd name="T3" fmla="*/ 33 h 649"/>
                    <a:gd name="T4" fmla="*/ 68 w 300"/>
                    <a:gd name="T5" fmla="*/ 24 h 649"/>
                    <a:gd name="T6" fmla="*/ 80 w 300"/>
                    <a:gd name="T7" fmla="*/ 16 h 649"/>
                    <a:gd name="T8" fmla="*/ 93 w 300"/>
                    <a:gd name="T9" fmla="*/ 11 h 649"/>
                    <a:gd name="T10" fmla="*/ 106 w 300"/>
                    <a:gd name="T11" fmla="*/ 6 h 649"/>
                    <a:gd name="T12" fmla="*/ 120 w 300"/>
                    <a:gd name="T13" fmla="*/ 3 h 649"/>
                    <a:gd name="T14" fmla="*/ 135 w 300"/>
                    <a:gd name="T15" fmla="*/ 0 h 649"/>
                    <a:gd name="T16" fmla="*/ 150 w 300"/>
                    <a:gd name="T17" fmla="*/ 0 h 649"/>
                    <a:gd name="T18" fmla="*/ 165 w 300"/>
                    <a:gd name="T19" fmla="*/ 0 h 649"/>
                    <a:gd name="T20" fmla="*/ 180 w 300"/>
                    <a:gd name="T21" fmla="*/ 3 h 649"/>
                    <a:gd name="T22" fmla="*/ 193 w 300"/>
                    <a:gd name="T23" fmla="*/ 6 h 649"/>
                    <a:gd name="T24" fmla="*/ 208 w 300"/>
                    <a:gd name="T25" fmla="*/ 11 h 649"/>
                    <a:gd name="T26" fmla="*/ 221 w 300"/>
                    <a:gd name="T27" fmla="*/ 16 h 649"/>
                    <a:gd name="T28" fmla="*/ 233 w 300"/>
                    <a:gd name="T29" fmla="*/ 24 h 649"/>
                    <a:gd name="T30" fmla="*/ 245 w 300"/>
                    <a:gd name="T31" fmla="*/ 33 h 649"/>
                    <a:gd name="T32" fmla="*/ 256 w 300"/>
                    <a:gd name="T33" fmla="*/ 43 h 649"/>
                    <a:gd name="T34" fmla="*/ 275 w 300"/>
                    <a:gd name="T35" fmla="*/ 66 h 649"/>
                    <a:gd name="T36" fmla="*/ 288 w 300"/>
                    <a:gd name="T37" fmla="*/ 91 h 649"/>
                    <a:gd name="T38" fmla="*/ 296 w 300"/>
                    <a:gd name="T39" fmla="*/ 118 h 649"/>
                    <a:gd name="T40" fmla="*/ 300 w 300"/>
                    <a:gd name="T41" fmla="*/ 148 h 649"/>
                    <a:gd name="T42" fmla="*/ 300 w 300"/>
                    <a:gd name="T43" fmla="*/ 211 h 649"/>
                    <a:gd name="T44" fmla="*/ 300 w 300"/>
                    <a:gd name="T45" fmla="*/ 356 h 649"/>
                    <a:gd name="T46" fmla="*/ 298 w 300"/>
                    <a:gd name="T47" fmla="*/ 524 h 649"/>
                    <a:gd name="T48" fmla="*/ 298 w 300"/>
                    <a:gd name="T49" fmla="*/ 649 h 649"/>
                    <a:gd name="T50" fmla="*/ 0 w 300"/>
                    <a:gd name="T51" fmla="*/ 480 h 649"/>
                    <a:gd name="T52" fmla="*/ 0 w 300"/>
                    <a:gd name="T53" fmla="*/ 148 h 649"/>
                    <a:gd name="T54" fmla="*/ 3 w 300"/>
                    <a:gd name="T55" fmla="*/ 118 h 649"/>
                    <a:gd name="T56" fmla="*/ 12 w 300"/>
                    <a:gd name="T57" fmla="*/ 91 h 649"/>
                    <a:gd name="T58" fmla="*/ 27 w 300"/>
                    <a:gd name="T59" fmla="*/ 66 h 649"/>
                    <a:gd name="T60" fmla="*/ 45 w 300"/>
                    <a:gd name="T61" fmla="*/ 43 h 6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0" h="649">
                      <a:moveTo>
                        <a:pt x="45" y="43"/>
                      </a:moveTo>
                      <a:lnTo>
                        <a:pt x="57" y="33"/>
                      </a:lnTo>
                      <a:lnTo>
                        <a:pt x="68" y="24"/>
                      </a:lnTo>
                      <a:lnTo>
                        <a:pt x="80" y="16"/>
                      </a:lnTo>
                      <a:lnTo>
                        <a:pt x="93" y="11"/>
                      </a:lnTo>
                      <a:lnTo>
                        <a:pt x="106" y="6"/>
                      </a:lnTo>
                      <a:lnTo>
                        <a:pt x="120" y="3"/>
                      </a:lnTo>
                      <a:lnTo>
                        <a:pt x="135" y="0"/>
                      </a:lnTo>
                      <a:lnTo>
                        <a:pt x="150" y="0"/>
                      </a:lnTo>
                      <a:lnTo>
                        <a:pt x="165" y="0"/>
                      </a:lnTo>
                      <a:lnTo>
                        <a:pt x="180" y="3"/>
                      </a:lnTo>
                      <a:lnTo>
                        <a:pt x="193" y="6"/>
                      </a:lnTo>
                      <a:lnTo>
                        <a:pt x="208" y="11"/>
                      </a:lnTo>
                      <a:lnTo>
                        <a:pt x="221" y="16"/>
                      </a:lnTo>
                      <a:lnTo>
                        <a:pt x="233" y="24"/>
                      </a:lnTo>
                      <a:lnTo>
                        <a:pt x="245" y="33"/>
                      </a:lnTo>
                      <a:lnTo>
                        <a:pt x="256" y="43"/>
                      </a:lnTo>
                      <a:lnTo>
                        <a:pt x="275" y="66"/>
                      </a:lnTo>
                      <a:lnTo>
                        <a:pt x="288" y="91"/>
                      </a:lnTo>
                      <a:lnTo>
                        <a:pt x="296" y="118"/>
                      </a:lnTo>
                      <a:lnTo>
                        <a:pt x="300" y="148"/>
                      </a:lnTo>
                      <a:lnTo>
                        <a:pt x="300" y="211"/>
                      </a:lnTo>
                      <a:lnTo>
                        <a:pt x="300" y="356"/>
                      </a:lnTo>
                      <a:lnTo>
                        <a:pt x="298" y="524"/>
                      </a:lnTo>
                      <a:lnTo>
                        <a:pt x="298" y="649"/>
                      </a:lnTo>
                      <a:lnTo>
                        <a:pt x="0" y="480"/>
                      </a:lnTo>
                      <a:lnTo>
                        <a:pt x="0" y="148"/>
                      </a:lnTo>
                      <a:lnTo>
                        <a:pt x="3" y="118"/>
                      </a:lnTo>
                      <a:lnTo>
                        <a:pt x="12" y="91"/>
                      </a:lnTo>
                      <a:lnTo>
                        <a:pt x="27" y="66"/>
                      </a:lnTo>
                      <a:lnTo>
                        <a:pt x="45" y="43"/>
                      </a:lnTo>
                      <a:close/>
                    </a:path>
                  </a:pathLst>
                </a:custGeom>
                <a:solidFill>
                  <a:srgbClr val="386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5" name="Freeform 315"/>
                <p:cNvSpPr>
                  <a:spLocks/>
                </p:cNvSpPr>
                <p:nvPr/>
              </p:nvSpPr>
              <p:spPr bwMode="auto">
                <a:xfrm>
                  <a:off x="2290" y="2639"/>
                  <a:ext cx="296" cy="645"/>
                </a:xfrm>
                <a:custGeom>
                  <a:avLst/>
                  <a:gdLst>
                    <a:gd name="T0" fmla="*/ 43 w 296"/>
                    <a:gd name="T1" fmla="*/ 43 h 645"/>
                    <a:gd name="T2" fmla="*/ 55 w 296"/>
                    <a:gd name="T3" fmla="*/ 33 h 645"/>
                    <a:gd name="T4" fmla="*/ 66 w 296"/>
                    <a:gd name="T5" fmla="*/ 24 h 645"/>
                    <a:gd name="T6" fmla="*/ 78 w 296"/>
                    <a:gd name="T7" fmla="*/ 18 h 645"/>
                    <a:gd name="T8" fmla="*/ 91 w 296"/>
                    <a:gd name="T9" fmla="*/ 11 h 645"/>
                    <a:gd name="T10" fmla="*/ 104 w 296"/>
                    <a:gd name="T11" fmla="*/ 6 h 645"/>
                    <a:gd name="T12" fmla="*/ 118 w 296"/>
                    <a:gd name="T13" fmla="*/ 3 h 645"/>
                    <a:gd name="T14" fmla="*/ 133 w 296"/>
                    <a:gd name="T15" fmla="*/ 0 h 645"/>
                    <a:gd name="T16" fmla="*/ 148 w 296"/>
                    <a:gd name="T17" fmla="*/ 0 h 645"/>
                    <a:gd name="T18" fmla="*/ 163 w 296"/>
                    <a:gd name="T19" fmla="*/ 0 h 645"/>
                    <a:gd name="T20" fmla="*/ 178 w 296"/>
                    <a:gd name="T21" fmla="*/ 3 h 645"/>
                    <a:gd name="T22" fmla="*/ 191 w 296"/>
                    <a:gd name="T23" fmla="*/ 6 h 645"/>
                    <a:gd name="T24" fmla="*/ 204 w 296"/>
                    <a:gd name="T25" fmla="*/ 11 h 645"/>
                    <a:gd name="T26" fmla="*/ 218 w 296"/>
                    <a:gd name="T27" fmla="*/ 18 h 645"/>
                    <a:gd name="T28" fmla="*/ 229 w 296"/>
                    <a:gd name="T29" fmla="*/ 24 h 645"/>
                    <a:gd name="T30" fmla="*/ 241 w 296"/>
                    <a:gd name="T31" fmla="*/ 33 h 645"/>
                    <a:gd name="T32" fmla="*/ 253 w 296"/>
                    <a:gd name="T33" fmla="*/ 43 h 645"/>
                    <a:gd name="T34" fmla="*/ 271 w 296"/>
                    <a:gd name="T35" fmla="*/ 66 h 645"/>
                    <a:gd name="T36" fmla="*/ 284 w 296"/>
                    <a:gd name="T37" fmla="*/ 91 h 645"/>
                    <a:gd name="T38" fmla="*/ 293 w 296"/>
                    <a:gd name="T39" fmla="*/ 119 h 645"/>
                    <a:gd name="T40" fmla="*/ 296 w 296"/>
                    <a:gd name="T41" fmla="*/ 148 h 645"/>
                    <a:gd name="T42" fmla="*/ 296 w 296"/>
                    <a:gd name="T43" fmla="*/ 209 h 645"/>
                    <a:gd name="T44" fmla="*/ 296 w 296"/>
                    <a:gd name="T45" fmla="*/ 354 h 645"/>
                    <a:gd name="T46" fmla="*/ 294 w 296"/>
                    <a:gd name="T47" fmla="*/ 520 h 645"/>
                    <a:gd name="T48" fmla="*/ 294 w 296"/>
                    <a:gd name="T49" fmla="*/ 645 h 645"/>
                    <a:gd name="T50" fmla="*/ 0 w 296"/>
                    <a:gd name="T51" fmla="*/ 477 h 645"/>
                    <a:gd name="T52" fmla="*/ 0 w 296"/>
                    <a:gd name="T53" fmla="*/ 148 h 645"/>
                    <a:gd name="T54" fmla="*/ 3 w 296"/>
                    <a:gd name="T55" fmla="*/ 119 h 645"/>
                    <a:gd name="T56" fmla="*/ 11 w 296"/>
                    <a:gd name="T57" fmla="*/ 91 h 645"/>
                    <a:gd name="T58" fmla="*/ 25 w 296"/>
                    <a:gd name="T59" fmla="*/ 66 h 645"/>
                    <a:gd name="T60" fmla="*/ 43 w 296"/>
                    <a:gd name="T61" fmla="*/ 43 h 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6" h="645">
                      <a:moveTo>
                        <a:pt x="43" y="43"/>
                      </a:moveTo>
                      <a:lnTo>
                        <a:pt x="55" y="33"/>
                      </a:lnTo>
                      <a:lnTo>
                        <a:pt x="66" y="24"/>
                      </a:lnTo>
                      <a:lnTo>
                        <a:pt x="78" y="18"/>
                      </a:lnTo>
                      <a:lnTo>
                        <a:pt x="91" y="11"/>
                      </a:lnTo>
                      <a:lnTo>
                        <a:pt x="104" y="6"/>
                      </a:lnTo>
                      <a:lnTo>
                        <a:pt x="118" y="3"/>
                      </a:lnTo>
                      <a:lnTo>
                        <a:pt x="133" y="0"/>
                      </a:lnTo>
                      <a:lnTo>
                        <a:pt x="148" y="0"/>
                      </a:lnTo>
                      <a:lnTo>
                        <a:pt x="163" y="0"/>
                      </a:lnTo>
                      <a:lnTo>
                        <a:pt x="178" y="3"/>
                      </a:lnTo>
                      <a:lnTo>
                        <a:pt x="191" y="6"/>
                      </a:lnTo>
                      <a:lnTo>
                        <a:pt x="204" y="11"/>
                      </a:lnTo>
                      <a:lnTo>
                        <a:pt x="218" y="18"/>
                      </a:lnTo>
                      <a:lnTo>
                        <a:pt x="229" y="24"/>
                      </a:lnTo>
                      <a:lnTo>
                        <a:pt x="241" y="33"/>
                      </a:lnTo>
                      <a:lnTo>
                        <a:pt x="253" y="43"/>
                      </a:lnTo>
                      <a:lnTo>
                        <a:pt x="271" y="66"/>
                      </a:lnTo>
                      <a:lnTo>
                        <a:pt x="284" y="91"/>
                      </a:lnTo>
                      <a:lnTo>
                        <a:pt x="293" y="119"/>
                      </a:lnTo>
                      <a:lnTo>
                        <a:pt x="296" y="148"/>
                      </a:lnTo>
                      <a:lnTo>
                        <a:pt x="296" y="209"/>
                      </a:lnTo>
                      <a:lnTo>
                        <a:pt x="296" y="354"/>
                      </a:lnTo>
                      <a:lnTo>
                        <a:pt x="294" y="520"/>
                      </a:lnTo>
                      <a:lnTo>
                        <a:pt x="294" y="645"/>
                      </a:lnTo>
                      <a:lnTo>
                        <a:pt x="0" y="477"/>
                      </a:lnTo>
                      <a:lnTo>
                        <a:pt x="0" y="148"/>
                      </a:lnTo>
                      <a:lnTo>
                        <a:pt x="3" y="119"/>
                      </a:lnTo>
                      <a:lnTo>
                        <a:pt x="11" y="91"/>
                      </a:lnTo>
                      <a:lnTo>
                        <a:pt x="25" y="66"/>
                      </a:lnTo>
                      <a:lnTo>
                        <a:pt x="43" y="43"/>
                      </a:lnTo>
                      <a:close/>
                    </a:path>
                  </a:pathLst>
                </a:custGeom>
                <a:solidFill>
                  <a:srgbClr val="3F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6" name="Freeform 316"/>
                <p:cNvSpPr>
                  <a:spLocks/>
                </p:cNvSpPr>
                <p:nvPr/>
              </p:nvSpPr>
              <p:spPr bwMode="auto">
                <a:xfrm>
                  <a:off x="2291" y="2640"/>
                  <a:ext cx="293" cy="639"/>
                </a:xfrm>
                <a:custGeom>
                  <a:avLst/>
                  <a:gdLst>
                    <a:gd name="T0" fmla="*/ 42 w 293"/>
                    <a:gd name="T1" fmla="*/ 43 h 639"/>
                    <a:gd name="T2" fmla="*/ 54 w 293"/>
                    <a:gd name="T3" fmla="*/ 33 h 639"/>
                    <a:gd name="T4" fmla="*/ 65 w 293"/>
                    <a:gd name="T5" fmla="*/ 25 h 639"/>
                    <a:gd name="T6" fmla="*/ 77 w 293"/>
                    <a:gd name="T7" fmla="*/ 17 h 639"/>
                    <a:gd name="T8" fmla="*/ 90 w 293"/>
                    <a:gd name="T9" fmla="*/ 12 h 639"/>
                    <a:gd name="T10" fmla="*/ 103 w 293"/>
                    <a:gd name="T11" fmla="*/ 7 h 639"/>
                    <a:gd name="T12" fmla="*/ 117 w 293"/>
                    <a:gd name="T13" fmla="*/ 3 h 639"/>
                    <a:gd name="T14" fmla="*/ 132 w 293"/>
                    <a:gd name="T15" fmla="*/ 0 h 639"/>
                    <a:gd name="T16" fmla="*/ 147 w 293"/>
                    <a:gd name="T17" fmla="*/ 0 h 639"/>
                    <a:gd name="T18" fmla="*/ 162 w 293"/>
                    <a:gd name="T19" fmla="*/ 0 h 639"/>
                    <a:gd name="T20" fmla="*/ 175 w 293"/>
                    <a:gd name="T21" fmla="*/ 3 h 639"/>
                    <a:gd name="T22" fmla="*/ 188 w 293"/>
                    <a:gd name="T23" fmla="*/ 7 h 639"/>
                    <a:gd name="T24" fmla="*/ 202 w 293"/>
                    <a:gd name="T25" fmla="*/ 12 h 639"/>
                    <a:gd name="T26" fmla="*/ 215 w 293"/>
                    <a:gd name="T27" fmla="*/ 17 h 639"/>
                    <a:gd name="T28" fmla="*/ 227 w 293"/>
                    <a:gd name="T29" fmla="*/ 25 h 639"/>
                    <a:gd name="T30" fmla="*/ 238 w 293"/>
                    <a:gd name="T31" fmla="*/ 33 h 639"/>
                    <a:gd name="T32" fmla="*/ 250 w 293"/>
                    <a:gd name="T33" fmla="*/ 43 h 639"/>
                    <a:gd name="T34" fmla="*/ 268 w 293"/>
                    <a:gd name="T35" fmla="*/ 67 h 639"/>
                    <a:gd name="T36" fmla="*/ 282 w 293"/>
                    <a:gd name="T37" fmla="*/ 92 h 639"/>
                    <a:gd name="T38" fmla="*/ 290 w 293"/>
                    <a:gd name="T39" fmla="*/ 118 h 639"/>
                    <a:gd name="T40" fmla="*/ 293 w 293"/>
                    <a:gd name="T41" fmla="*/ 147 h 639"/>
                    <a:gd name="T42" fmla="*/ 293 w 293"/>
                    <a:gd name="T43" fmla="*/ 208 h 639"/>
                    <a:gd name="T44" fmla="*/ 293 w 293"/>
                    <a:gd name="T45" fmla="*/ 351 h 639"/>
                    <a:gd name="T46" fmla="*/ 292 w 293"/>
                    <a:gd name="T47" fmla="*/ 516 h 639"/>
                    <a:gd name="T48" fmla="*/ 292 w 293"/>
                    <a:gd name="T49" fmla="*/ 639 h 639"/>
                    <a:gd name="T50" fmla="*/ 0 w 293"/>
                    <a:gd name="T51" fmla="*/ 473 h 639"/>
                    <a:gd name="T52" fmla="*/ 0 w 293"/>
                    <a:gd name="T53" fmla="*/ 147 h 639"/>
                    <a:gd name="T54" fmla="*/ 4 w 293"/>
                    <a:gd name="T55" fmla="*/ 118 h 639"/>
                    <a:gd name="T56" fmla="*/ 12 w 293"/>
                    <a:gd name="T57" fmla="*/ 92 h 639"/>
                    <a:gd name="T58" fmla="*/ 24 w 293"/>
                    <a:gd name="T59" fmla="*/ 67 h 639"/>
                    <a:gd name="T60" fmla="*/ 42 w 293"/>
                    <a:gd name="T61" fmla="*/ 43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3" h="639">
                      <a:moveTo>
                        <a:pt x="42" y="43"/>
                      </a:moveTo>
                      <a:lnTo>
                        <a:pt x="54" y="33"/>
                      </a:lnTo>
                      <a:lnTo>
                        <a:pt x="65" y="25"/>
                      </a:lnTo>
                      <a:lnTo>
                        <a:pt x="77" y="17"/>
                      </a:lnTo>
                      <a:lnTo>
                        <a:pt x="90" y="12"/>
                      </a:lnTo>
                      <a:lnTo>
                        <a:pt x="103" y="7"/>
                      </a:lnTo>
                      <a:lnTo>
                        <a:pt x="117" y="3"/>
                      </a:lnTo>
                      <a:lnTo>
                        <a:pt x="132" y="0"/>
                      </a:lnTo>
                      <a:lnTo>
                        <a:pt x="147" y="0"/>
                      </a:lnTo>
                      <a:lnTo>
                        <a:pt x="162" y="0"/>
                      </a:lnTo>
                      <a:lnTo>
                        <a:pt x="175" y="3"/>
                      </a:lnTo>
                      <a:lnTo>
                        <a:pt x="188" y="7"/>
                      </a:lnTo>
                      <a:lnTo>
                        <a:pt x="202" y="12"/>
                      </a:lnTo>
                      <a:lnTo>
                        <a:pt x="215" y="17"/>
                      </a:lnTo>
                      <a:lnTo>
                        <a:pt x="227" y="25"/>
                      </a:lnTo>
                      <a:lnTo>
                        <a:pt x="238" y="33"/>
                      </a:lnTo>
                      <a:lnTo>
                        <a:pt x="250" y="43"/>
                      </a:lnTo>
                      <a:lnTo>
                        <a:pt x="268" y="67"/>
                      </a:lnTo>
                      <a:lnTo>
                        <a:pt x="282" y="92"/>
                      </a:lnTo>
                      <a:lnTo>
                        <a:pt x="290" y="118"/>
                      </a:lnTo>
                      <a:lnTo>
                        <a:pt x="293" y="147"/>
                      </a:lnTo>
                      <a:lnTo>
                        <a:pt x="293" y="208"/>
                      </a:lnTo>
                      <a:lnTo>
                        <a:pt x="293" y="351"/>
                      </a:lnTo>
                      <a:lnTo>
                        <a:pt x="292" y="516"/>
                      </a:lnTo>
                      <a:lnTo>
                        <a:pt x="292" y="639"/>
                      </a:lnTo>
                      <a:lnTo>
                        <a:pt x="0" y="473"/>
                      </a:lnTo>
                      <a:lnTo>
                        <a:pt x="0" y="147"/>
                      </a:lnTo>
                      <a:lnTo>
                        <a:pt x="4" y="118"/>
                      </a:lnTo>
                      <a:lnTo>
                        <a:pt x="12" y="92"/>
                      </a:lnTo>
                      <a:lnTo>
                        <a:pt x="24" y="67"/>
                      </a:lnTo>
                      <a:lnTo>
                        <a:pt x="42" y="43"/>
                      </a:lnTo>
                      <a:close/>
                    </a:path>
                  </a:pathLst>
                </a:custGeom>
                <a:solidFill>
                  <a:srgbClr val="446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7" name="Freeform 317"/>
                <p:cNvSpPr>
                  <a:spLocks/>
                </p:cNvSpPr>
                <p:nvPr/>
              </p:nvSpPr>
              <p:spPr bwMode="auto">
                <a:xfrm>
                  <a:off x="2291" y="2642"/>
                  <a:ext cx="292" cy="632"/>
                </a:xfrm>
                <a:custGeom>
                  <a:avLst/>
                  <a:gdLst>
                    <a:gd name="T0" fmla="*/ 44 w 292"/>
                    <a:gd name="T1" fmla="*/ 43 h 632"/>
                    <a:gd name="T2" fmla="*/ 54 w 292"/>
                    <a:gd name="T3" fmla="*/ 33 h 632"/>
                    <a:gd name="T4" fmla="*/ 65 w 292"/>
                    <a:gd name="T5" fmla="*/ 25 h 632"/>
                    <a:gd name="T6" fmla="*/ 77 w 292"/>
                    <a:gd name="T7" fmla="*/ 16 h 632"/>
                    <a:gd name="T8" fmla="*/ 90 w 292"/>
                    <a:gd name="T9" fmla="*/ 11 h 632"/>
                    <a:gd name="T10" fmla="*/ 103 w 292"/>
                    <a:gd name="T11" fmla="*/ 6 h 632"/>
                    <a:gd name="T12" fmla="*/ 117 w 292"/>
                    <a:gd name="T13" fmla="*/ 3 h 632"/>
                    <a:gd name="T14" fmla="*/ 132 w 292"/>
                    <a:gd name="T15" fmla="*/ 0 h 632"/>
                    <a:gd name="T16" fmla="*/ 147 w 292"/>
                    <a:gd name="T17" fmla="*/ 0 h 632"/>
                    <a:gd name="T18" fmla="*/ 162 w 292"/>
                    <a:gd name="T19" fmla="*/ 0 h 632"/>
                    <a:gd name="T20" fmla="*/ 175 w 292"/>
                    <a:gd name="T21" fmla="*/ 3 h 632"/>
                    <a:gd name="T22" fmla="*/ 188 w 292"/>
                    <a:gd name="T23" fmla="*/ 6 h 632"/>
                    <a:gd name="T24" fmla="*/ 202 w 292"/>
                    <a:gd name="T25" fmla="*/ 11 h 632"/>
                    <a:gd name="T26" fmla="*/ 215 w 292"/>
                    <a:gd name="T27" fmla="*/ 16 h 632"/>
                    <a:gd name="T28" fmla="*/ 227 w 292"/>
                    <a:gd name="T29" fmla="*/ 25 h 632"/>
                    <a:gd name="T30" fmla="*/ 238 w 292"/>
                    <a:gd name="T31" fmla="*/ 33 h 632"/>
                    <a:gd name="T32" fmla="*/ 248 w 292"/>
                    <a:gd name="T33" fmla="*/ 43 h 632"/>
                    <a:gd name="T34" fmla="*/ 267 w 292"/>
                    <a:gd name="T35" fmla="*/ 65 h 632"/>
                    <a:gd name="T36" fmla="*/ 280 w 292"/>
                    <a:gd name="T37" fmla="*/ 90 h 632"/>
                    <a:gd name="T38" fmla="*/ 288 w 292"/>
                    <a:gd name="T39" fmla="*/ 116 h 632"/>
                    <a:gd name="T40" fmla="*/ 292 w 292"/>
                    <a:gd name="T41" fmla="*/ 145 h 632"/>
                    <a:gd name="T42" fmla="*/ 292 w 292"/>
                    <a:gd name="T43" fmla="*/ 206 h 632"/>
                    <a:gd name="T44" fmla="*/ 292 w 292"/>
                    <a:gd name="T45" fmla="*/ 348 h 632"/>
                    <a:gd name="T46" fmla="*/ 290 w 292"/>
                    <a:gd name="T47" fmla="*/ 511 h 632"/>
                    <a:gd name="T48" fmla="*/ 290 w 292"/>
                    <a:gd name="T49" fmla="*/ 632 h 632"/>
                    <a:gd name="T50" fmla="*/ 0 w 292"/>
                    <a:gd name="T51" fmla="*/ 469 h 632"/>
                    <a:gd name="T52" fmla="*/ 0 w 292"/>
                    <a:gd name="T53" fmla="*/ 145 h 632"/>
                    <a:gd name="T54" fmla="*/ 4 w 292"/>
                    <a:gd name="T55" fmla="*/ 116 h 632"/>
                    <a:gd name="T56" fmla="*/ 12 w 292"/>
                    <a:gd name="T57" fmla="*/ 90 h 632"/>
                    <a:gd name="T58" fmla="*/ 25 w 292"/>
                    <a:gd name="T59" fmla="*/ 65 h 632"/>
                    <a:gd name="T60" fmla="*/ 44 w 292"/>
                    <a:gd name="T61" fmla="*/ 43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2" h="632">
                      <a:moveTo>
                        <a:pt x="44" y="43"/>
                      </a:moveTo>
                      <a:lnTo>
                        <a:pt x="54" y="33"/>
                      </a:lnTo>
                      <a:lnTo>
                        <a:pt x="65" y="25"/>
                      </a:lnTo>
                      <a:lnTo>
                        <a:pt x="77" y="16"/>
                      </a:lnTo>
                      <a:lnTo>
                        <a:pt x="90" y="11"/>
                      </a:lnTo>
                      <a:lnTo>
                        <a:pt x="103" y="6"/>
                      </a:lnTo>
                      <a:lnTo>
                        <a:pt x="117" y="3"/>
                      </a:lnTo>
                      <a:lnTo>
                        <a:pt x="132" y="0"/>
                      </a:lnTo>
                      <a:lnTo>
                        <a:pt x="147" y="0"/>
                      </a:lnTo>
                      <a:lnTo>
                        <a:pt x="162" y="0"/>
                      </a:lnTo>
                      <a:lnTo>
                        <a:pt x="175" y="3"/>
                      </a:lnTo>
                      <a:lnTo>
                        <a:pt x="188" y="6"/>
                      </a:lnTo>
                      <a:lnTo>
                        <a:pt x="202" y="11"/>
                      </a:lnTo>
                      <a:lnTo>
                        <a:pt x="215" y="16"/>
                      </a:lnTo>
                      <a:lnTo>
                        <a:pt x="227" y="25"/>
                      </a:lnTo>
                      <a:lnTo>
                        <a:pt x="238" y="33"/>
                      </a:lnTo>
                      <a:lnTo>
                        <a:pt x="248" y="43"/>
                      </a:lnTo>
                      <a:lnTo>
                        <a:pt x="267" y="65"/>
                      </a:lnTo>
                      <a:lnTo>
                        <a:pt x="280" y="90"/>
                      </a:lnTo>
                      <a:lnTo>
                        <a:pt x="288" y="116"/>
                      </a:lnTo>
                      <a:lnTo>
                        <a:pt x="292" y="145"/>
                      </a:lnTo>
                      <a:lnTo>
                        <a:pt x="292" y="206"/>
                      </a:lnTo>
                      <a:lnTo>
                        <a:pt x="292" y="348"/>
                      </a:lnTo>
                      <a:lnTo>
                        <a:pt x="290" y="511"/>
                      </a:lnTo>
                      <a:lnTo>
                        <a:pt x="290" y="632"/>
                      </a:lnTo>
                      <a:lnTo>
                        <a:pt x="0" y="469"/>
                      </a:lnTo>
                      <a:lnTo>
                        <a:pt x="0" y="145"/>
                      </a:lnTo>
                      <a:lnTo>
                        <a:pt x="4" y="116"/>
                      </a:lnTo>
                      <a:lnTo>
                        <a:pt x="12" y="90"/>
                      </a:lnTo>
                      <a:lnTo>
                        <a:pt x="25" y="65"/>
                      </a:lnTo>
                      <a:lnTo>
                        <a:pt x="44" y="43"/>
                      </a:lnTo>
                      <a:close/>
                    </a:path>
                  </a:pathLst>
                </a:custGeom>
                <a:solidFill>
                  <a:srgbClr val="4C7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8" name="Freeform 318"/>
                <p:cNvSpPr>
                  <a:spLocks/>
                </p:cNvSpPr>
                <p:nvPr/>
              </p:nvSpPr>
              <p:spPr bwMode="auto">
                <a:xfrm>
                  <a:off x="2293" y="2643"/>
                  <a:ext cx="288" cy="628"/>
                </a:xfrm>
                <a:custGeom>
                  <a:avLst/>
                  <a:gdLst>
                    <a:gd name="T0" fmla="*/ 42 w 288"/>
                    <a:gd name="T1" fmla="*/ 42 h 628"/>
                    <a:gd name="T2" fmla="*/ 53 w 288"/>
                    <a:gd name="T3" fmla="*/ 32 h 628"/>
                    <a:gd name="T4" fmla="*/ 63 w 288"/>
                    <a:gd name="T5" fmla="*/ 24 h 628"/>
                    <a:gd name="T6" fmla="*/ 76 w 288"/>
                    <a:gd name="T7" fmla="*/ 17 h 628"/>
                    <a:gd name="T8" fmla="*/ 88 w 288"/>
                    <a:gd name="T9" fmla="*/ 10 h 628"/>
                    <a:gd name="T10" fmla="*/ 101 w 288"/>
                    <a:gd name="T11" fmla="*/ 7 h 628"/>
                    <a:gd name="T12" fmla="*/ 115 w 288"/>
                    <a:gd name="T13" fmla="*/ 4 h 628"/>
                    <a:gd name="T14" fmla="*/ 128 w 288"/>
                    <a:gd name="T15" fmla="*/ 0 h 628"/>
                    <a:gd name="T16" fmla="*/ 143 w 288"/>
                    <a:gd name="T17" fmla="*/ 0 h 628"/>
                    <a:gd name="T18" fmla="*/ 158 w 288"/>
                    <a:gd name="T19" fmla="*/ 0 h 628"/>
                    <a:gd name="T20" fmla="*/ 171 w 288"/>
                    <a:gd name="T21" fmla="*/ 4 h 628"/>
                    <a:gd name="T22" fmla="*/ 185 w 288"/>
                    <a:gd name="T23" fmla="*/ 7 h 628"/>
                    <a:gd name="T24" fmla="*/ 198 w 288"/>
                    <a:gd name="T25" fmla="*/ 10 h 628"/>
                    <a:gd name="T26" fmla="*/ 211 w 288"/>
                    <a:gd name="T27" fmla="*/ 17 h 628"/>
                    <a:gd name="T28" fmla="*/ 223 w 288"/>
                    <a:gd name="T29" fmla="*/ 24 h 628"/>
                    <a:gd name="T30" fmla="*/ 235 w 288"/>
                    <a:gd name="T31" fmla="*/ 32 h 628"/>
                    <a:gd name="T32" fmla="*/ 246 w 288"/>
                    <a:gd name="T33" fmla="*/ 42 h 628"/>
                    <a:gd name="T34" fmla="*/ 265 w 288"/>
                    <a:gd name="T35" fmla="*/ 64 h 628"/>
                    <a:gd name="T36" fmla="*/ 278 w 288"/>
                    <a:gd name="T37" fmla="*/ 89 h 628"/>
                    <a:gd name="T38" fmla="*/ 285 w 288"/>
                    <a:gd name="T39" fmla="*/ 115 h 628"/>
                    <a:gd name="T40" fmla="*/ 288 w 288"/>
                    <a:gd name="T41" fmla="*/ 144 h 628"/>
                    <a:gd name="T42" fmla="*/ 288 w 288"/>
                    <a:gd name="T43" fmla="*/ 204 h 628"/>
                    <a:gd name="T44" fmla="*/ 288 w 288"/>
                    <a:gd name="T45" fmla="*/ 345 h 628"/>
                    <a:gd name="T46" fmla="*/ 286 w 288"/>
                    <a:gd name="T47" fmla="*/ 506 h 628"/>
                    <a:gd name="T48" fmla="*/ 286 w 288"/>
                    <a:gd name="T49" fmla="*/ 628 h 628"/>
                    <a:gd name="T50" fmla="*/ 0 w 288"/>
                    <a:gd name="T51" fmla="*/ 465 h 628"/>
                    <a:gd name="T52" fmla="*/ 0 w 288"/>
                    <a:gd name="T53" fmla="*/ 144 h 628"/>
                    <a:gd name="T54" fmla="*/ 3 w 288"/>
                    <a:gd name="T55" fmla="*/ 115 h 628"/>
                    <a:gd name="T56" fmla="*/ 12 w 288"/>
                    <a:gd name="T57" fmla="*/ 89 h 628"/>
                    <a:gd name="T58" fmla="*/ 23 w 288"/>
                    <a:gd name="T59" fmla="*/ 64 h 628"/>
                    <a:gd name="T60" fmla="*/ 42 w 288"/>
                    <a:gd name="T61" fmla="*/ 42 h 6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8" h="628">
                      <a:moveTo>
                        <a:pt x="42" y="42"/>
                      </a:moveTo>
                      <a:lnTo>
                        <a:pt x="53" y="32"/>
                      </a:lnTo>
                      <a:lnTo>
                        <a:pt x="63" y="24"/>
                      </a:lnTo>
                      <a:lnTo>
                        <a:pt x="76" y="17"/>
                      </a:lnTo>
                      <a:lnTo>
                        <a:pt x="88" y="10"/>
                      </a:lnTo>
                      <a:lnTo>
                        <a:pt x="101" y="7"/>
                      </a:lnTo>
                      <a:lnTo>
                        <a:pt x="115" y="4"/>
                      </a:lnTo>
                      <a:lnTo>
                        <a:pt x="128" y="0"/>
                      </a:lnTo>
                      <a:lnTo>
                        <a:pt x="143" y="0"/>
                      </a:lnTo>
                      <a:lnTo>
                        <a:pt x="158" y="0"/>
                      </a:lnTo>
                      <a:lnTo>
                        <a:pt x="171" y="4"/>
                      </a:lnTo>
                      <a:lnTo>
                        <a:pt x="185" y="7"/>
                      </a:lnTo>
                      <a:lnTo>
                        <a:pt x="198" y="10"/>
                      </a:lnTo>
                      <a:lnTo>
                        <a:pt x="211" y="17"/>
                      </a:lnTo>
                      <a:lnTo>
                        <a:pt x="223" y="24"/>
                      </a:lnTo>
                      <a:lnTo>
                        <a:pt x="235" y="32"/>
                      </a:lnTo>
                      <a:lnTo>
                        <a:pt x="246" y="42"/>
                      </a:lnTo>
                      <a:lnTo>
                        <a:pt x="265" y="64"/>
                      </a:lnTo>
                      <a:lnTo>
                        <a:pt x="278" y="89"/>
                      </a:lnTo>
                      <a:lnTo>
                        <a:pt x="285" y="115"/>
                      </a:lnTo>
                      <a:lnTo>
                        <a:pt x="288" y="144"/>
                      </a:lnTo>
                      <a:lnTo>
                        <a:pt x="288" y="204"/>
                      </a:lnTo>
                      <a:lnTo>
                        <a:pt x="288" y="345"/>
                      </a:lnTo>
                      <a:lnTo>
                        <a:pt x="286" y="506"/>
                      </a:lnTo>
                      <a:lnTo>
                        <a:pt x="286" y="628"/>
                      </a:lnTo>
                      <a:lnTo>
                        <a:pt x="0" y="465"/>
                      </a:lnTo>
                      <a:lnTo>
                        <a:pt x="0" y="144"/>
                      </a:lnTo>
                      <a:lnTo>
                        <a:pt x="3" y="115"/>
                      </a:lnTo>
                      <a:lnTo>
                        <a:pt x="12" y="89"/>
                      </a:lnTo>
                      <a:lnTo>
                        <a:pt x="23" y="64"/>
                      </a:lnTo>
                      <a:lnTo>
                        <a:pt x="42" y="42"/>
                      </a:lnTo>
                      <a:close/>
                    </a:path>
                  </a:pathLst>
                </a:custGeom>
                <a:solidFill>
                  <a:srgbClr val="547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59" name="Freeform 319"/>
                <p:cNvSpPr>
                  <a:spLocks/>
                </p:cNvSpPr>
                <p:nvPr/>
              </p:nvSpPr>
              <p:spPr bwMode="auto">
                <a:xfrm>
                  <a:off x="2295" y="2645"/>
                  <a:ext cx="284" cy="621"/>
                </a:xfrm>
                <a:custGeom>
                  <a:avLst/>
                  <a:gdLst>
                    <a:gd name="T0" fmla="*/ 41 w 284"/>
                    <a:gd name="T1" fmla="*/ 42 h 621"/>
                    <a:gd name="T2" fmla="*/ 51 w 284"/>
                    <a:gd name="T3" fmla="*/ 32 h 621"/>
                    <a:gd name="T4" fmla="*/ 63 w 284"/>
                    <a:gd name="T5" fmla="*/ 23 h 621"/>
                    <a:gd name="T6" fmla="*/ 74 w 284"/>
                    <a:gd name="T7" fmla="*/ 17 h 621"/>
                    <a:gd name="T8" fmla="*/ 86 w 284"/>
                    <a:gd name="T9" fmla="*/ 10 h 621"/>
                    <a:gd name="T10" fmla="*/ 99 w 284"/>
                    <a:gd name="T11" fmla="*/ 7 h 621"/>
                    <a:gd name="T12" fmla="*/ 113 w 284"/>
                    <a:gd name="T13" fmla="*/ 3 h 621"/>
                    <a:gd name="T14" fmla="*/ 126 w 284"/>
                    <a:gd name="T15" fmla="*/ 0 h 621"/>
                    <a:gd name="T16" fmla="*/ 141 w 284"/>
                    <a:gd name="T17" fmla="*/ 0 h 621"/>
                    <a:gd name="T18" fmla="*/ 156 w 284"/>
                    <a:gd name="T19" fmla="*/ 0 h 621"/>
                    <a:gd name="T20" fmla="*/ 169 w 284"/>
                    <a:gd name="T21" fmla="*/ 3 h 621"/>
                    <a:gd name="T22" fmla="*/ 183 w 284"/>
                    <a:gd name="T23" fmla="*/ 7 h 621"/>
                    <a:gd name="T24" fmla="*/ 196 w 284"/>
                    <a:gd name="T25" fmla="*/ 10 h 621"/>
                    <a:gd name="T26" fmla="*/ 209 w 284"/>
                    <a:gd name="T27" fmla="*/ 17 h 621"/>
                    <a:gd name="T28" fmla="*/ 221 w 284"/>
                    <a:gd name="T29" fmla="*/ 23 h 621"/>
                    <a:gd name="T30" fmla="*/ 233 w 284"/>
                    <a:gd name="T31" fmla="*/ 32 h 621"/>
                    <a:gd name="T32" fmla="*/ 243 w 284"/>
                    <a:gd name="T33" fmla="*/ 42 h 621"/>
                    <a:gd name="T34" fmla="*/ 261 w 284"/>
                    <a:gd name="T35" fmla="*/ 63 h 621"/>
                    <a:gd name="T36" fmla="*/ 274 w 284"/>
                    <a:gd name="T37" fmla="*/ 88 h 621"/>
                    <a:gd name="T38" fmla="*/ 281 w 284"/>
                    <a:gd name="T39" fmla="*/ 115 h 621"/>
                    <a:gd name="T40" fmla="*/ 284 w 284"/>
                    <a:gd name="T41" fmla="*/ 142 h 621"/>
                    <a:gd name="T42" fmla="*/ 284 w 284"/>
                    <a:gd name="T43" fmla="*/ 202 h 621"/>
                    <a:gd name="T44" fmla="*/ 284 w 284"/>
                    <a:gd name="T45" fmla="*/ 341 h 621"/>
                    <a:gd name="T46" fmla="*/ 283 w 284"/>
                    <a:gd name="T47" fmla="*/ 501 h 621"/>
                    <a:gd name="T48" fmla="*/ 283 w 284"/>
                    <a:gd name="T49" fmla="*/ 621 h 621"/>
                    <a:gd name="T50" fmla="*/ 0 w 284"/>
                    <a:gd name="T51" fmla="*/ 460 h 621"/>
                    <a:gd name="T52" fmla="*/ 0 w 284"/>
                    <a:gd name="T53" fmla="*/ 142 h 621"/>
                    <a:gd name="T54" fmla="*/ 3 w 284"/>
                    <a:gd name="T55" fmla="*/ 115 h 621"/>
                    <a:gd name="T56" fmla="*/ 10 w 284"/>
                    <a:gd name="T57" fmla="*/ 88 h 621"/>
                    <a:gd name="T58" fmla="*/ 23 w 284"/>
                    <a:gd name="T59" fmla="*/ 63 h 621"/>
                    <a:gd name="T60" fmla="*/ 41 w 284"/>
                    <a:gd name="T61" fmla="*/ 42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4" h="621">
                      <a:moveTo>
                        <a:pt x="41" y="42"/>
                      </a:moveTo>
                      <a:lnTo>
                        <a:pt x="51" y="32"/>
                      </a:lnTo>
                      <a:lnTo>
                        <a:pt x="63" y="23"/>
                      </a:lnTo>
                      <a:lnTo>
                        <a:pt x="74" y="17"/>
                      </a:lnTo>
                      <a:lnTo>
                        <a:pt x="86" y="10"/>
                      </a:lnTo>
                      <a:lnTo>
                        <a:pt x="99" y="7"/>
                      </a:lnTo>
                      <a:lnTo>
                        <a:pt x="113" y="3"/>
                      </a:lnTo>
                      <a:lnTo>
                        <a:pt x="126" y="0"/>
                      </a:lnTo>
                      <a:lnTo>
                        <a:pt x="141" y="0"/>
                      </a:lnTo>
                      <a:lnTo>
                        <a:pt x="156" y="0"/>
                      </a:lnTo>
                      <a:lnTo>
                        <a:pt x="169" y="3"/>
                      </a:lnTo>
                      <a:lnTo>
                        <a:pt x="183" y="7"/>
                      </a:lnTo>
                      <a:lnTo>
                        <a:pt x="196" y="10"/>
                      </a:lnTo>
                      <a:lnTo>
                        <a:pt x="209" y="17"/>
                      </a:lnTo>
                      <a:lnTo>
                        <a:pt x="221" y="23"/>
                      </a:lnTo>
                      <a:lnTo>
                        <a:pt x="233" y="32"/>
                      </a:lnTo>
                      <a:lnTo>
                        <a:pt x="243" y="42"/>
                      </a:lnTo>
                      <a:lnTo>
                        <a:pt x="261" y="63"/>
                      </a:lnTo>
                      <a:lnTo>
                        <a:pt x="274" y="88"/>
                      </a:lnTo>
                      <a:lnTo>
                        <a:pt x="281" y="115"/>
                      </a:lnTo>
                      <a:lnTo>
                        <a:pt x="284" y="142"/>
                      </a:lnTo>
                      <a:lnTo>
                        <a:pt x="284" y="202"/>
                      </a:lnTo>
                      <a:lnTo>
                        <a:pt x="284" y="341"/>
                      </a:lnTo>
                      <a:lnTo>
                        <a:pt x="283" y="501"/>
                      </a:lnTo>
                      <a:lnTo>
                        <a:pt x="283" y="621"/>
                      </a:lnTo>
                      <a:lnTo>
                        <a:pt x="0" y="460"/>
                      </a:lnTo>
                      <a:lnTo>
                        <a:pt x="0" y="142"/>
                      </a:lnTo>
                      <a:lnTo>
                        <a:pt x="3" y="115"/>
                      </a:lnTo>
                      <a:lnTo>
                        <a:pt x="10" y="88"/>
                      </a:lnTo>
                      <a:lnTo>
                        <a:pt x="23" y="63"/>
                      </a:lnTo>
                      <a:lnTo>
                        <a:pt x="41" y="42"/>
                      </a:lnTo>
                      <a:close/>
                    </a:path>
                  </a:pathLst>
                </a:custGeom>
                <a:solidFill>
                  <a:srgbClr val="597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0" name="Freeform 320"/>
                <p:cNvSpPr>
                  <a:spLocks/>
                </p:cNvSpPr>
                <p:nvPr/>
              </p:nvSpPr>
              <p:spPr bwMode="auto">
                <a:xfrm>
                  <a:off x="2850" y="2697"/>
                  <a:ext cx="94" cy="93"/>
                </a:xfrm>
                <a:custGeom>
                  <a:avLst/>
                  <a:gdLst>
                    <a:gd name="T0" fmla="*/ 47 w 94"/>
                    <a:gd name="T1" fmla="*/ 0 h 93"/>
                    <a:gd name="T2" fmla="*/ 29 w 94"/>
                    <a:gd name="T3" fmla="*/ 3 h 93"/>
                    <a:gd name="T4" fmla="*/ 14 w 94"/>
                    <a:gd name="T5" fmla="*/ 13 h 93"/>
                    <a:gd name="T6" fmla="*/ 4 w 94"/>
                    <a:gd name="T7" fmla="*/ 28 h 93"/>
                    <a:gd name="T8" fmla="*/ 0 w 94"/>
                    <a:gd name="T9" fmla="*/ 46 h 93"/>
                    <a:gd name="T10" fmla="*/ 4 w 94"/>
                    <a:gd name="T11" fmla="*/ 65 h 93"/>
                    <a:gd name="T12" fmla="*/ 14 w 94"/>
                    <a:gd name="T13" fmla="*/ 80 h 93"/>
                    <a:gd name="T14" fmla="*/ 29 w 94"/>
                    <a:gd name="T15" fmla="*/ 90 h 93"/>
                    <a:gd name="T16" fmla="*/ 47 w 94"/>
                    <a:gd name="T17" fmla="*/ 93 h 93"/>
                    <a:gd name="T18" fmla="*/ 65 w 94"/>
                    <a:gd name="T19" fmla="*/ 90 h 93"/>
                    <a:gd name="T20" fmla="*/ 80 w 94"/>
                    <a:gd name="T21" fmla="*/ 80 h 93"/>
                    <a:gd name="T22" fmla="*/ 90 w 94"/>
                    <a:gd name="T23" fmla="*/ 65 h 93"/>
                    <a:gd name="T24" fmla="*/ 94 w 94"/>
                    <a:gd name="T25" fmla="*/ 46 h 93"/>
                    <a:gd name="T26" fmla="*/ 90 w 94"/>
                    <a:gd name="T27" fmla="*/ 28 h 93"/>
                    <a:gd name="T28" fmla="*/ 80 w 94"/>
                    <a:gd name="T29" fmla="*/ 13 h 93"/>
                    <a:gd name="T30" fmla="*/ 65 w 94"/>
                    <a:gd name="T31" fmla="*/ 3 h 93"/>
                    <a:gd name="T32" fmla="*/ 47 w 94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4" h="93">
                      <a:moveTo>
                        <a:pt x="47" y="0"/>
                      </a:moveTo>
                      <a:lnTo>
                        <a:pt x="29" y="3"/>
                      </a:lnTo>
                      <a:lnTo>
                        <a:pt x="14" y="13"/>
                      </a:lnTo>
                      <a:lnTo>
                        <a:pt x="4" y="28"/>
                      </a:lnTo>
                      <a:lnTo>
                        <a:pt x="0" y="46"/>
                      </a:lnTo>
                      <a:lnTo>
                        <a:pt x="4" y="65"/>
                      </a:lnTo>
                      <a:lnTo>
                        <a:pt x="14" y="80"/>
                      </a:lnTo>
                      <a:lnTo>
                        <a:pt x="29" y="90"/>
                      </a:lnTo>
                      <a:lnTo>
                        <a:pt x="47" y="93"/>
                      </a:lnTo>
                      <a:lnTo>
                        <a:pt x="65" y="90"/>
                      </a:lnTo>
                      <a:lnTo>
                        <a:pt x="80" y="80"/>
                      </a:lnTo>
                      <a:lnTo>
                        <a:pt x="90" y="65"/>
                      </a:lnTo>
                      <a:lnTo>
                        <a:pt x="94" y="46"/>
                      </a:lnTo>
                      <a:lnTo>
                        <a:pt x="90" y="28"/>
                      </a:lnTo>
                      <a:lnTo>
                        <a:pt x="80" y="13"/>
                      </a:lnTo>
                      <a:lnTo>
                        <a:pt x="65" y="3"/>
                      </a:lnTo>
                      <a:lnTo>
                        <a:pt x="47" y="0"/>
                      </a:lnTo>
                      <a:close/>
                    </a:path>
                  </a:pathLst>
                </a:custGeom>
                <a:solidFill>
                  <a:srgbClr val="BF3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1" name="Freeform 321"/>
                <p:cNvSpPr>
                  <a:spLocks/>
                </p:cNvSpPr>
                <p:nvPr/>
              </p:nvSpPr>
              <p:spPr bwMode="auto">
                <a:xfrm>
                  <a:off x="2852" y="2698"/>
                  <a:ext cx="90" cy="90"/>
                </a:xfrm>
                <a:custGeom>
                  <a:avLst/>
                  <a:gdLst>
                    <a:gd name="T0" fmla="*/ 45 w 90"/>
                    <a:gd name="T1" fmla="*/ 0 h 90"/>
                    <a:gd name="T2" fmla="*/ 28 w 90"/>
                    <a:gd name="T3" fmla="*/ 4 h 90"/>
                    <a:gd name="T4" fmla="*/ 13 w 90"/>
                    <a:gd name="T5" fmla="*/ 14 h 90"/>
                    <a:gd name="T6" fmla="*/ 3 w 90"/>
                    <a:gd name="T7" fmla="*/ 27 h 90"/>
                    <a:gd name="T8" fmla="*/ 0 w 90"/>
                    <a:gd name="T9" fmla="*/ 45 h 90"/>
                    <a:gd name="T10" fmla="*/ 3 w 90"/>
                    <a:gd name="T11" fmla="*/ 64 h 90"/>
                    <a:gd name="T12" fmla="*/ 13 w 90"/>
                    <a:gd name="T13" fmla="*/ 77 h 90"/>
                    <a:gd name="T14" fmla="*/ 28 w 90"/>
                    <a:gd name="T15" fmla="*/ 87 h 90"/>
                    <a:gd name="T16" fmla="*/ 45 w 90"/>
                    <a:gd name="T17" fmla="*/ 90 h 90"/>
                    <a:gd name="T18" fmla="*/ 63 w 90"/>
                    <a:gd name="T19" fmla="*/ 87 h 90"/>
                    <a:gd name="T20" fmla="*/ 77 w 90"/>
                    <a:gd name="T21" fmla="*/ 77 h 90"/>
                    <a:gd name="T22" fmla="*/ 87 w 90"/>
                    <a:gd name="T23" fmla="*/ 64 h 90"/>
                    <a:gd name="T24" fmla="*/ 90 w 90"/>
                    <a:gd name="T25" fmla="*/ 45 h 90"/>
                    <a:gd name="T26" fmla="*/ 87 w 90"/>
                    <a:gd name="T27" fmla="*/ 27 h 90"/>
                    <a:gd name="T28" fmla="*/ 77 w 90"/>
                    <a:gd name="T29" fmla="*/ 14 h 90"/>
                    <a:gd name="T30" fmla="*/ 63 w 90"/>
                    <a:gd name="T31" fmla="*/ 4 h 90"/>
                    <a:gd name="T32" fmla="*/ 45 w 90"/>
                    <a:gd name="T3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0" h="90">
                      <a:moveTo>
                        <a:pt x="45" y="0"/>
                      </a:moveTo>
                      <a:lnTo>
                        <a:pt x="28" y="4"/>
                      </a:lnTo>
                      <a:lnTo>
                        <a:pt x="13" y="14"/>
                      </a:lnTo>
                      <a:lnTo>
                        <a:pt x="3" y="27"/>
                      </a:lnTo>
                      <a:lnTo>
                        <a:pt x="0" y="45"/>
                      </a:lnTo>
                      <a:lnTo>
                        <a:pt x="3" y="64"/>
                      </a:lnTo>
                      <a:lnTo>
                        <a:pt x="13" y="77"/>
                      </a:lnTo>
                      <a:lnTo>
                        <a:pt x="28" y="87"/>
                      </a:lnTo>
                      <a:lnTo>
                        <a:pt x="45" y="90"/>
                      </a:lnTo>
                      <a:lnTo>
                        <a:pt x="63" y="87"/>
                      </a:lnTo>
                      <a:lnTo>
                        <a:pt x="77" y="77"/>
                      </a:lnTo>
                      <a:lnTo>
                        <a:pt x="87" y="64"/>
                      </a:lnTo>
                      <a:lnTo>
                        <a:pt x="90" y="45"/>
                      </a:lnTo>
                      <a:lnTo>
                        <a:pt x="87" y="27"/>
                      </a:lnTo>
                      <a:lnTo>
                        <a:pt x="77" y="14"/>
                      </a:lnTo>
                      <a:lnTo>
                        <a:pt x="63" y="4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C64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2" name="Freeform 322"/>
                <p:cNvSpPr>
                  <a:spLocks/>
                </p:cNvSpPr>
                <p:nvPr/>
              </p:nvSpPr>
              <p:spPr bwMode="auto">
                <a:xfrm>
                  <a:off x="2855" y="2700"/>
                  <a:ext cx="85" cy="87"/>
                </a:xfrm>
                <a:custGeom>
                  <a:avLst/>
                  <a:gdLst>
                    <a:gd name="T0" fmla="*/ 42 w 85"/>
                    <a:gd name="T1" fmla="*/ 0 h 87"/>
                    <a:gd name="T2" fmla="*/ 25 w 85"/>
                    <a:gd name="T3" fmla="*/ 3 h 87"/>
                    <a:gd name="T4" fmla="*/ 12 w 85"/>
                    <a:gd name="T5" fmla="*/ 13 h 87"/>
                    <a:gd name="T6" fmla="*/ 4 w 85"/>
                    <a:gd name="T7" fmla="*/ 27 h 87"/>
                    <a:gd name="T8" fmla="*/ 0 w 85"/>
                    <a:gd name="T9" fmla="*/ 43 h 87"/>
                    <a:gd name="T10" fmla="*/ 4 w 85"/>
                    <a:gd name="T11" fmla="*/ 60 h 87"/>
                    <a:gd name="T12" fmla="*/ 12 w 85"/>
                    <a:gd name="T13" fmla="*/ 73 h 87"/>
                    <a:gd name="T14" fmla="*/ 25 w 85"/>
                    <a:gd name="T15" fmla="*/ 83 h 87"/>
                    <a:gd name="T16" fmla="*/ 42 w 85"/>
                    <a:gd name="T17" fmla="*/ 87 h 87"/>
                    <a:gd name="T18" fmla="*/ 59 w 85"/>
                    <a:gd name="T19" fmla="*/ 83 h 87"/>
                    <a:gd name="T20" fmla="*/ 74 w 85"/>
                    <a:gd name="T21" fmla="*/ 73 h 87"/>
                    <a:gd name="T22" fmla="*/ 82 w 85"/>
                    <a:gd name="T23" fmla="*/ 60 h 87"/>
                    <a:gd name="T24" fmla="*/ 85 w 85"/>
                    <a:gd name="T25" fmla="*/ 43 h 87"/>
                    <a:gd name="T26" fmla="*/ 82 w 85"/>
                    <a:gd name="T27" fmla="*/ 27 h 87"/>
                    <a:gd name="T28" fmla="*/ 74 w 85"/>
                    <a:gd name="T29" fmla="*/ 13 h 87"/>
                    <a:gd name="T30" fmla="*/ 59 w 85"/>
                    <a:gd name="T31" fmla="*/ 3 h 87"/>
                    <a:gd name="T32" fmla="*/ 42 w 85"/>
                    <a:gd name="T33" fmla="*/ 0 h 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5" h="87">
                      <a:moveTo>
                        <a:pt x="42" y="0"/>
                      </a:moveTo>
                      <a:lnTo>
                        <a:pt x="25" y="3"/>
                      </a:lnTo>
                      <a:lnTo>
                        <a:pt x="12" y="13"/>
                      </a:lnTo>
                      <a:lnTo>
                        <a:pt x="4" y="27"/>
                      </a:lnTo>
                      <a:lnTo>
                        <a:pt x="0" y="43"/>
                      </a:lnTo>
                      <a:lnTo>
                        <a:pt x="4" y="60"/>
                      </a:lnTo>
                      <a:lnTo>
                        <a:pt x="12" y="73"/>
                      </a:lnTo>
                      <a:lnTo>
                        <a:pt x="25" y="83"/>
                      </a:lnTo>
                      <a:lnTo>
                        <a:pt x="42" y="87"/>
                      </a:lnTo>
                      <a:lnTo>
                        <a:pt x="59" y="83"/>
                      </a:lnTo>
                      <a:lnTo>
                        <a:pt x="74" y="73"/>
                      </a:lnTo>
                      <a:lnTo>
                        <a:pt x="82" y="60"/>
                      </a:lnTo>
                      <a:lnTo>
                        <a:pt x="85" y="43"/>
                      </a:lnTo>
                      <a:lnTo>
                        <a:pt x="82" y="27"/>
                      </a:lnTo>
                      <a:lnTo>
                        <a:pt x="74" y="13"/>
                      </a:lnTo>
                      <a:lnTo>
                        <a:pt x="59" y="3"/>
                      </a:lnTo>
                      <a:lnTo>
                        <a:pt x="42" y="0"/>
                      </a:lnTo>
                      <a:close/>
                    </a:path>
                  </a:pathLst>
                </a:custGeom>
                <a:solidFill>
                  <a:srgbClr val="CC56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3" name="Freeform 323"/>
                <p:cNvSpPr>
                  <a:spLocks/>
                </p:cNvSpPr>
                <p:nvPr/>
              </p:nvSpPr>
              <p:spPr bwMode="auto">
                <a:xfrm>
                  <a:off x="2857" y="2703"/>
                  <a:ext cx="82" cy="82"/>
                </a:xfrm>
                <a:custGeom>
                  <a:avLst/>
                  <a:gdLst>
                    <a:gd name="T0" fmla="*/ 40 w 82"/>
                    <a:gd name="T1" fmla="*/ 0 h 82"/>
                    <a:gd name="T2" fmla="*/ 25 w 82"/>
                    <a:gd name="T3" fmla="*/ 4 h 82"/>
                    <a:gd name="T4" fmla="*/ 12 w 82"/>
                    <a:gd name="T5" fmla="*/ 12 h 82"/>
                    <a:gd name="T6" fmla="*/ 3 w 82"/>
                    <a:gd name="T7" fmla="*/ 25 h 82"/>
                    <a:gd name="T8" fmla="*/ 0 w 82"/>
                    <a:gd name="T9" fmla="*/ 40 h 82"/>
                    <a:gd name="T10" fmla="*/ 3 w 82"/>
                    <a:gd name="T11" fmla="*/ 57 h 82"/>
                    <a:gd name="T12" fmla="*/ 12 w 82"/>
                    <a:gd name="T13" fmla="*/ 70 h 82"/>
                    <a:gd name="T14" fmla="*/ 25 w 82"/>
                    <a:gd name="T15" fmla="*/ 79 h 82"/>
                    <a:gd name="T16" fmla="*/ 40 w 82"/>
                    <a:gd name="T17" fmla="*/ 82 h 82"/>
                    <a:gd name="T18" fmla="*/ 57 w 82"/>
                    <a:gd name="T19" fmla="*/ 79 h 82"/>
                    <a:gd name="T20" fmla="*/ 70 w 82"/>
                    <a:gd name="T21" fmla="*/ 70 h 82"/>
                    <a:gd name="T22" fmla="*/ 78 w 82"/>
                    <a:gd name="T23" fmla="*/ 57 h 82"/>
                    <a:gd name="T24" fmla="*/ 82 w 82"/>
                    <a:gd name="T25" fmla="*/ 40 h 82"/>
                    <a:gd name="T26" fmla="*/ 78 w 82"/>
                    <a:gd name="T27" fmla="*/ 25 h 82"/>
                    <a:gd name="T28" fmla="*/ 70 w 82"/>
                    <a:gd name="T29" fmla="*/ 12 h 82"/>
                    <a:gd name="T30" fmla="*/ 57 w 82"/>
                    <a:gd name="T31" fmla="*/ 4 h 82"/>
                    <a:gd name="T32" fmla="*/ 40 w 82"/>
                    <a:gd name="T33" fmla="*/ 0 h 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82">
                      <a:moveTo>
                        <a:pt x="40" y="0"/>
                      </a:moveTo>
                      <a:lnTo>
                        <a:pt x="25" y="4"/>
                      </a:lnTo>
                      <a:lnTo>
                        <a:pt x="12" y="12"/>
                      </a:lnTo>
                      <a:lnTo>
                        <a:pt x="3" y="25"/>
                      </a:lnTo>
                      <a:lnTo>
                        <a:pt x="0" y="40"/>
                      </a:lnTo>
                      <a:lnTo>
                        <a:pt x="3" y="57"/>
                      </a:lnTo>
                      <a:lnTo>
                        <a:pt x="12" y="70"/>
                      </a:lnTo>
                      <a:lnTo>
                        <a:pt x="25" y="79"/>
                      </a:lnTo>
                      <a:lnTo>
                        <a:pt x="40" y="82"/>
                      </a:lnTo>
                      <a:lnTo>
                        <a:pt x="57" y="79"/>
                      </a:lnTo>
                      <a:lnTo>
                        <a:pt x="70" y="70"/>
                      </a:lnTo>
                      <a:lnTo>
                        <a:pt x="78" y="57"/>
                      </a:lnTo>
                      <a:lnTo>
                        <a:pt x="82" y="40"/>
                      </a:lnTo>
                      <a:lnTo>
                        <a:pt x="78" y="25"/>
                      </a:lnTo>
                      <a:lnTo>
                        <a:pt x="70" y="12"/>
                      </a:lnTo>
                      <a:lnTo>
                        <a:pt x="57" y="4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D366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4" name="Freeform 324"/>
                <p:cNvSpPr>
                  <a:spLocks/>
                </p:cNvSpPr>
                <p:nvPr/>
              </p:nvSpPr>
              <p:spPr bwMode="auto">
                <a:xfrm>
                  <a:off x="2859" y="2705"/>
                  <a:ext cx="78" cy="77"/>
                </a:xfrm>
                <a:custGeom>
                  <a:avLst/>
                  <a:gdLst>
                    <a:gd name="T0" fmla="*/ 38 w 78"/>
                    <a:gd name="T1" fmla="*/ 0 h 77"/>
                    <a:gd name="T2" fmla="*/ 23 w 78"/>
                    <a:gd name="T3" fmla="*/ 3 h 77"/>
                    <a:gd name="T4" fmla="*/ 11 w 78"/>
                    <a:gd name="T5" fmla="*/ 12 h 77"/>
                    <a:gd name="T6" fmla="*/ 3 w 78"/>
                    <a:gd name="T7" fmla="*/ 23 h 77"/>
                    <a:gd name="T8" fmla="*/ 0 w 78"/>
                    <a:gd name="T9" fmla="*/ 38 h 77"/>
                    <a:gd name="T10" fmla="*/ 3 w 78"/>
                    <a:gd name="T11" fmla="*/ 53 h 77"/>
                    <a:gd name="T12" fmla="*/ 11 w 78"/>
                    <a:gd name="T13" fmla="*/ 65 h 77"/>
                    <a:gd name="T14" fmla="*/ 23 w 78"/>
                    <a:gd name="T15" fmla="*/ 73 h 77"/>
                    <a:gd name="T16" fmla="*/ 38 w 78"/>
                    <a:gd name="T17" fmla="*/ 77 h 77"/>
                    <a:gd name="T18" fmla="*/ 53 w 78"/>
                    <a:gd name="T19" fmla="*/ 73 h 77"/>
                    <a:gd name="T20" fmla="*/ 66 w 78"/>
                    <a:gd name="T21" fmla="*/ 65 h 77"/>
                    <a:gd name="T22" fmla="*/ 75 w 78"/>
                    <a:gd name="T23" fmla="*/ 53 h 77"/>
                    <a:gd name="T24" fmla="*/ 78 w 78"/>
                    <a:gd name="T25" fmla="*/ 38 h 77"/>
                    <a:gd name="T26" fmla="*/ 75 w 78"/>
                    <a:gd name="T27" fmla="*/ 23 h 77"/>
                    <a:gd name="T28" fmla="*/ 66 w 78"/>
                    <a:gd name="T29" fmla="*/ 12 h 77"/>
                    <a:gd name="T30" fmla="*/ 53 w 78"/>
                    <a:gd name="T31" fmla="*/ 3 h 77"/>
                    <a:gd name="T32" fmla="*/ 38 w 78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77">
                      <a:moveTo>
                        <a:pt x="38" y="0"/>
                      </a:moveTo>
                      <a:lnTo>
                        <a:pt x="23" y="3"/>
                      </a:lnTo>
                      <a:lnTo>
                        <a:pt x="11" y="12"/>
                      </a:lnTo>
                      <a:lnTo>
                        <a:pt x="3" y="23"/>
                      </a:lnTo>
                      <a:lnTo>
                        <a:pt x="0" y="38"/>
                      </a:lnTo>
                      <a:lnTo>
                        <a:pt x="3" y="53"/>
                      </a:lnTo>
                      <a:lnTo>
                        <a:pt x="11" y="65"/>
                      </a:lnTo>
                      <a:lnTo>
                        <a:pt x="23" y="73"/>
                      </a:lnTo>
                      <a:lnTo>
                        <a:pt x="38" y="77"/>
                      </a:lnTo>
                      <a:lnTo>
                        <a:pt x="53" y="73"/>
                      </a:lnTo>
                      <a:lnTo>
                        <a:pt x="66" y="65"/>
                      </a:lnTo>
                      <a:lnTo>
                        <a:pt x="75" y="53"/>
                      </a:lnTo>
                      <a:lnTo>
                        <a:pt x="78" y="38"/>
                      </a:lnTo>
                      <a:lnTo>
                        <a:pt x="75" y="23"/>
                      </a:lnTo>
                      <a:lnTo>
                        <a:pt x="66" y="12"/>
                      </a:lnTo>
                      <a:lnTo>
                        <a:pt x="53" y="3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B75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5" name="Freeform 325"/>
                <p:cNvSpPr>
                  <a:spLocks/>
                </p:cNvSpPr>
                <p:nvPr/>
              </p:nvSpPr>
              <p:spPr bwMode="auto">
                <a:xfrm>
                  <a:off x="2860" y="2707"/>
                  <a:ext cx="74" cy="73"/>
                </a:xfrm>
                <a:custGeom>
                  <a:avLst/>
                  <a:gdLst>
                    <a:gd name="T0" fmla="*/ 37 w 74"/>
                    <a:gd name="T1" fmla="*/ 0 h 73"/>
                    <a:gd name="T2" fmla="*/ 24 w 74"/>
                    <a:gd name="T3" fmla="*/ 3 h 73"/>
                    <a:gd name="T4" fmla="*/ 12 w 74"/>
                    <a:gd name="T5" fmla="*/ 10 h 73"/>
                    <a:gd name="T6" fmla="*/ 4 w 74"/>
                    <a:gd name="T7" fmla="*/ 21 h 73"/>
                    <a:gd name="T8" fmla="*/ 0 w 74"/>
                    <a:gd name="T9" fmla="*/ 36 h 73"/>
                    <a:gd name="T10" fmla="*/ 4 w 74"/>
                    <a:gd name="T11" fmla="*/ 50 h 73"/>
                    <a:gd name="T12" fmla="*/ 12 w 74"/>
                    <a:gd name="T13" fmla="*/ 61 h 73"/>
                    <a:gd name="T14" fmla="*/ 24 w 74"/>
                    <a:gd name="T15" fmla="*/ 70 h 73"/>
                    <a:gd name="T16" fmla="*/ 37 w 74"/>
                    <a:gd name="T17" fmla="*/ 73 h 73"/>
                    <a:gd name="T18" fmla="*/ 52 w 74"/>
                    <a:gd name="T19" fmla="*/ 70 h 73"/>
                    <a:gd name="T20" fmla="*/ 64 w 74"/>
                    <a:gd name="T21" fmla="*/ 61 h 73"/>
                    <a:gd name="T22" fmla="*/ 70 w 74"/>
                    <a:gd name="T23" fmla="*/ 50 h 73"/>
                    <a:gd name="T24" fmla="*/ 74 w 74"/>
                    <a:gd name="T25" fmla="*/ 36 h 73"/>
                    <a:gd name="T26" fmla="*/ 70 w 74"/>
                    <a:gd name="T27" fmla="*/ 21 h 73"/>
                    <a:gd name="T28" fmla="*/ 64 w 74"/>
                    <a:gd name="T29" fmla="*/ 10 h 73"/>
                    <a:gd name="T30" fmla="*/ 52 w 74"/>
                    <a:gd name="T31" fmla="*/ 3 h 73"/>
                    <a:gd name="T32" fmla="*/ 37 w 74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4" h="73">
                      <a:moveTo>
                        <a:pt x="37" y="0"/>
                      </a:moveTo>
                      <a:lnTo>
                        <a:pt x="24" y="3"/>
                      </a:lnTo>
                      <a:lnTo>
                        <a:pt x="12" y="10"/>
                      </a:lnTo>
                      <a:lnTo>
                        <a:pt x="4" y="21"/>
                      </a:lnTo>
                      <a:lnTo>
                        <a:pt x="0" y="36"/>
                      </a:lnTo>
                      <a:lnTo>
                        <a:pt x="4" y="50"/>
                      </a:lnTo>
                      <a:lnTo>
                        <a:pt x="12" y="61"/>
                      </a:lnTo>
                      <a:lnTo>
                        <a:pt x="24" y="70"/>
                      </a:lnTo>
                      <a:lnTo>
                        <a:pt x="37" y="73"/>
                      </a:lnTo>
                      <a:lnTo>
                        <a:pt x="52" y="70"/>
                      </a:lnTo>
                      <a:lnTo>
                        <a:pt x="64" y="61"/>
                      </a:lnTo>
                      <a:lnTo>
                        <a:pt x="70" y="50"/>
                      </a:lnTo>
                      <a:lnTo>
                        <a:pt x="74" y="36"/>
                      </a:lnTo>
                      <a:lnTo>
                        <a:pt x="70" y="21"/>
                      </a:lnTo>
                      <a:lnTo>
                        <a:pt x="64" y="10"/>
                      </a:lnTo>
                      <a:lnTo>
                        <a:pt x="52" y="3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E287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6" name="Freeform 326"/>
                <p:cNvSpPr>
                  <a:spLocks/>
                </p:cNvSpPr>
                <p:nvPr/>
              </p:nvSpPr>
              <p:spPr bwMode="auto">
                <a:xfrm>
                  <a:off x="2862" y="2708"/>
                  <a:ext cx="70" cy="70"/>
                </a:xfrm>
                <a:custGeom>
                  <a:avLst/>
                  <a:gdLst>
                    <a:gd name="T0" fmla="*/ 35 w 70"/>
                    <a:gd name="T1" fmla="*/ 0 h 70"/>
                    <a:gd name="T2" fmla="*/ 22 w 70"/>
                    <a:gd name="T3" fmla="*/ 4 h 70"/>
                    <a:gd name="T4" fmla="*/ 10 w 70"/>
                    <a:gd name="T5" fmla="*/ 10 h 70"/>
                    <a:gd name="T6" fmla="*/ 3 w 70"/>
                    <a:gd name="T7" fmla="*/ 22 h 70"/>
                    <a:gd name="T8" fmla="*/ 0 w 70"/>
                    <a:gd name="T9" fmla="*/ 35 h 70"/>
                    <a:gd name="T10" fmla="*/ 3 w 70"/>
                    <a:gd name="T11" fmla="*/ 49 h 70"/>
                    <a:gd name="T12" fmla="*/ 10 w 70"/>
                    <a:gd name="T13" fmla="*/ 60 h 70"/>
                    <a:gd name="T14" fmla="*/ 22 w 70"/>
                    <a:gd name="T15" fmla="*/ 67 h 70"/>
                    <a:gd name="T16" fmla="*/ 35 w 70"/>
                    <a:gd name="T17" fmla="*/ 70 h 70"/>
                    <a:gd name="T18" fmla="*/ 48 w 70"/>
                    <a:gd name="T19" fmla="*/ 67 h 70"/>
                    <a:gd name="T20" fmla="*/ 60 w 70"/>
                    <a:gd name="T21" fmla="*/ 60 h 70"/>
                    <a:gd name="T22" fmla="*/ 67 w 70"/>
                    <a:gd name="T23" fmla="*/ 49 h 70"/>
                    <a:gd name="T24" fmla="*/ 70 w 70"/>
                    <a:gd name="T25" fmla="*/ 35 h 70"/>
                    <a:gd name="T26" fmla="*/ 67 w 70"/>
                    <a:gd name="T27" fmla="*/ 22 h 70"/>
                    <a:gd name="T28" fmla="*/ 60 w 70"/>
                    <a:gd name="T29" fmla="*/ 10 h 70"/>
                    <a:gd name="T30" fmla="*/ 48 w 70"/>
                    <a:gd name="T31" fmla="*/ 4 h 70"/>
                    <a:gd name="T32" fmla="*/ 35 w 70"/>
                    <a:gd name="T3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lnTo>
                        <a:pt x="22" y="4"/>
                      </a:lnTo>
                      <a:lnTo>
                        <a:pt x="10" y="10"/>
                      </a:lnTo>
                      <a:lnTo>
                        <a:pt x="3" y="22"/>
                      </a:lnTo>
                      <a:lnTo>
                        <a:pt x="0" y="35"/>
                      </a:lnTo>
                      <a:lnTo>
                        <a:pt x="3" y="49"/>
                      </a:lnTo>
                      <a:lnTo>
                        <a:pt x="10" y="60"/>
                      </a:lnTo>
                      <a:lnTo>
                        <a:pt x="22" y="67"/>
                      </a:lnTo>
                      <a:lnTo>
                        <a:pt x="35" y="70"/>
                      </a:lnTo>
                      <a:lnTo>
                        <a:pt x="48" y="67"/>
                      </a:lnTo>
                      <a:lnTo>
                        <a:pt x="60" y="60"/>
                      </a:lnTo>
                      <a:lnTo>
                        <a:pt x="67" y="49"/>
                      </a:lnTo>
                      <a:lnTo>
                        <a:pt x="70" y="35"/>
                      </a:lnTo>
                      <a:lnTo>
                        <a:pt x="67" y="22"/>
                      </a:lnTo>
                      <a:lnTo>
                        <a:pt x="60" y="10"/>
                      </a:lnTo>
                      <a:lnTo>
                        <a:pt x="48" y="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E893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7" name="Freeform 327"/>
                <p:cNvSpPr>
                  <a:spLocks/>
                </p:cNvSpPr>
                <p:nvPr/>
              </p:nvSpPr>
              <p:spPr bwMode="auto">
                <a:xfrm>
                  <a:off x="2865" y="2710"/>
                  <a:ext cx="65" cy="67"/>
                </a:xfrm>
                <a:custGeom>
                  <a:avLst/>
                  <a:gdLst>
                    <a:gd name="T0" fmla="*/ 32 w 65"/>
                    <a:gd name="T1" fmla="*/ 0 h 67"/>
                    <a:gd name="T2" fmla="*/ 19 w 65"/>
                    <a:gd name="T3" fmla="*/ 3 h 67"/>
                    <a:gd name="T4" fmla="*/ 9 w 65"/>
                    <a:gd name="T5" fmla="*/ 10 h 67"/>
                    <a:gd name="T6" fmla="*/ 2 w 65"/>
                    <a:gd name="T7" fmla="*/ 20 h 67"/>
                    <a:gd name="T8" fmla="*/ 0 w 65"/>
                    <a:gd name="T9" fmla="*/ 33 h 67"/>
                    <a:gd name="T10" fmla="*/ 2 w 65"/>
                    <a:gd name="T11" fmla="*/ 47 h 67"/>
                    <a:gd name="T12" fmla="*/ 9 w 65"/>
                    <a:gd name="T13" fmla="*/ 57 h 67"/>
                    <a:gd name="T14" fmla="*/ 19 w 65"/>
                    <a:gd name="T15" fmla="*/ 63 h 67"/>
                    <a:gd name="T16" fmla="*/ 32 w 65"/>
                    <a:gd name="T17" fmla="*/ 67 h 67"/>
                    <a:gd name="T18" fmla="*/ 45 w 65"/>
                    <a:gd name="T19" fmla="*/ 63 h 67"/>
                    <a:gd name="T20" fmla="*/ 55 w 65"/>
                    <a:gd name="T21" fmla="*/ 57 h 67"/>
                    <a:gd name="T22" fmla="*/ 62 w 65"/>
                    <a:gd name="T23" fmla="*/ 47 h 67"/>
                    <a:gd name="T24" fmla="*/ 65 w 65"/>
                    <a:gd name="T25" fmla="*/ 33 h 67"/>
                    <a:gd name="T26" fmla="*/ 62 w 65"/>
                    <a:gd name="T27" fmla="*/ 20 h 67"/>
                    <a:gd name="T28" fmla="*/ 55 w 65"/>
                    <a:gd name="T29" fmla="*/ 10 h 67"/>
                    <a:gd name="T30" fmla="*/ 45 w 65"/>
                    <a:gd name="T31" fmla="*/ 3 h 67"/>
                    <a:gd name="T32" fmla="*/ 32 w 65"/>
                    <a:gd name="T3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5" h="67">
                      <a:moveTo>
                        <a:pt x="32" y="0"/>
                      </a:moveTo>
                      <a:lnTo>
                        <a:pt x="19" y="3"/>
                      </a:lnTo>
                      <a:lnTo>
                        <a:pt x="9" y="10"/>
                      </a:lnTo>
                      <a:lnTo>
                        <a:pt x="2" y="20"/>
                      </a:lnTo>
                      <a:lnTo>
                        <a:pt x="0" y="33"/>
                      </a:lnTo>
                      <a:lnTo>
                        <a:pt x="2" y="47"/>
                      </a:lnTo>
                      <a:lnTo>
                        <a:pt x="9" y="57"/>
                      </a:lnTo>
                      <a:lnTo>
                        <a:pt x="19" y="63"/>
                      </a:lnTo>
                      <a:lnTo>
                        <a:pt x="32" y="67"/>
                      </a:lnTo>
                      <a:lnTo>
                        <a:pt x="45" y="63"/>
                      </a:lnTo>
                      <a:lnTo>
                        <a:pt x="55" y="57"/>
                      </a:lnTo>
                      <a:lnTo>
                        <a:pt x="62" y="47"/>
                      </a:lnTo>
                      <a:lnTo>
                        <a:pt x="65" y="33"/>
                      </a:lnTo>
                      <a:lnTo>
                        <a:pt x="62" y="20"/>
                      </a:lnTo>
                      <a:lnTo>
                        <a:pt x="55" y="10"/>
                      </a:lnTo>
                      <a:lnTo>
                        <a:pt x="45" y="3"/>
                      </a:lnTo>
                      <a:lnTo>
                        <a:pt x="32" y="0"/>
                      </a:lnTo>
                      <a:close/>
                    </a:path>
                  </a:pathLst>
                </a:custGeom>
                <a:solidFill>
                  <a:srgbClr val="EFA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8" name="Freeform 328"/>
                <p:cNvSpPr>
                  <a:spLocks/>
                </p:cNvSpPr>
                <p:nvPr/>
              </p:nvSpPr>
              <p:spPr bwMode="auto">
                <a:xfrm>
                  <a:off x="2511" y="2321"/>
                  <a:ext cx="18" cy="18"/>
                </a:xfrm>
                <a:custGeom>
                  <a:avLst/>
                  <a:gdLst>
                    <a:gd name="T0" fmla="*/ 0 w 18"/>
                    <a:gd name="T1" fmla="*/ 10 h 18"/>
                    <a:gd name="T2" fmla="*/ 0 w 18"/>
                    <a:gd name="T3" fmla="*/ 13 h 18"/>
                    <a:gd name="T4" fmla="*/ 2 w 18"/>
                    <a:gd name="T5" fmla="*/ 16 h 18"/>
                    <a:gd name="T6" fmla="*/ 5 w 18"/>
                    <a:gd name="T7" fmla="*/ 18 h 18"/>
                    <a:gd name="T8" fmla="*/ 8 w 18"/>
                    <a:gd name="T9" fmla="*/ 18 h 18"/>
                    <a:gd name="T10" fmla="*/ 13 w 18"/>
                    <a:gd name="T11" fmla="*/ 18 h 18"/>
                    <a:gd name="T12" fmla="*/ 17 w 18"/>
                    <a:gd name="T13" fmla="*/ 16 h 18"/>
                    <a:gd name="T14" fmla="*/ 18 w 18"/>
                    <a:gd name="T15" fmla="*/ 13 h 18"/>
                    <a:gd name="T16" fmla="*/ 18 w 18"/>
                    <a:gd name="T17" fmla="*/ 10 h 18"/>
                    <a:gd name="T18" fmla="*/ 18 w 18"/>
                    <a:gd name="T19" fmla="*/ 6 h 18"/>
                    <a:gd name="T20" fmla="*/ 17 w 18"/>
                    <a:gd name="T21" fmla="*/ 3 h 18"/>
                    <a:gd name="T22" fmla="*/ 13 w 18"/>
                    <a:gd name="T23" fmla="*/ 1 h 18"/>
                    <a:gd name="T24" fmla="*/ 8 w 18"/>
                    <a:gd name="T25" fmla="*/ 0 h 18"/>
                    <a:gd name="T26" fmla="*/ 5 w 18"/>
                    <a:gd name="T27" fmla="*/ 1 h 18"/>
                    <a:gd name="T28" fmla="*/ 2 w 18"/>
                    <a:gd name="T29" fmla="*/ 3 h 18"/>
                    <a:gd name="T30" fmla="*/ 0 w 18"/>
                    <a:gd name="T31" fmla="*/ 6 h 18"/>
                    <a:gd name="T32" fmla="*/ 0 w 18"/>
                    <a:gd name="T33" fmla="*/ 10 h 18"/>
                    <a:gd name="T34" fmla="*/ 0 w 18"/>
                    <a:gd name="T35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18">
                      <a:moveTo>
                        <a:pt x="0" y="10"/>
                      </a:moveTo>
                      <a:lnTo>
                        <a:pt x="0" y="13"/>
                      </a:lnTo>
                      <a:lnTo>
                        <a:pt x="2" y="16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3" y="18"/>
                      </a:lnTo>
                      <a:lnTo>
                        <a:pt x="17" y="16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6"/>
                      </a:lnTo>
                      <a:lnTo>
                        <a:pt x="17" y="3"/>
                      </a:lnTo>
                      <a:lnTo>
                        <a:pt x="13" y="1"/>
                      </a:lnTo>
                      <a:lnTo>
                        <a:pt x="8" y="0"/>
                      </a:lnTo>
                      <a:lnTo>
                        <a:pt x="5" y="1"/>
                      </a:lnTo>
                      <a:lnTo>
                        <a:pt x="2" y="3"/>
                      </a:lnTo>
                      <a:lnTo>
                        <a:pt x="0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69" name="Freeform 329"/>
                <p:cNvSpPr>
                  <a:spLocks/>
                </p:cNvSpPr>
                <p:nvPr/>
              </p:nvSpPr>
              <p:spPr bwMode="auto">
                <a:xfrm>
                  <a:off x="2704" y="2321"/>
                  <a:ext cx="18" cy="18"/>
                </a:xfrm>
                <a:custGeom>
                  <a:avLst/>
                  <a:gdLst>
                    <a:gd name="T0" fmla="*/ 0 w 18"/>
                    <a:gd name="T1" fmla="*/ 10 h 18"/>
                    <a:gd name="T2" fmla="*/ 2 w 18"/>
                    <a:gd name="T3" fmla="*/ 13 h 18"/>
                    <a:gd name="T4" fmla="*/ 3 w 18"/>
                    <a:gd name="T5" fmla="*/ 16 h 18"/>
                    <a:gd name="T6" fmla="*/ 7 w 18"/>
                    <a:gd name="T7" fmla="*/ 18 h 18"/>
                    <a:gd name="T8" fmla="*/ 10 w 18"/>
                    <a:gd name="T9" fmla="*/ 18 h 18"/>
                    <a:gd name="T10" fmla="*/ 13 w 18"/>
                    <a:gd name="T11" fmla="*/ 18 h 18"/>
                    <a:gd name="T12" fmla="*/ 17 w 18"/>
                    <a:gd name="T13" fmla="*/ 16 h 18"/>
                    <a:gd name="T14" fmla="*/ 18 w 18"/>
                    <a:gd name="T15" fmla="*/ 13 h 18"/>
                    <a:gd name="T16" fmla="*/ 18 w 18"/>
                    <a:gd name="T17" fmla="*/ 10 h 18"/>
                    <a:gd name="T18" fmla="*/ 18 w 18"/>
                    <a:gd name="T19" fmla="*/ 6 h 18"/>
                    <a:gd name="T20" fmla="*/ 17 w 18"/>
                    <a:gd name="T21" fmla="*/ 3 h 18"/>
                    <a:gd name="T22" fmla="*/ 13 w 18"/>
                    <a:gd name="T23" fmla="*/ 1 h 18"/>
                    <a:gd name="T24" fmla="*/ 10 w 18"/>
                    <a:gd name="T25" fmla="*/ 0 h 18"/>
                    <a:gd name="T26" fmla="*/ 7 w 18"/>
                    <a:gd name="T27" fmla="*/ 1 h 18"/>
                    <a:gd name="T28" fmla="*/ 3 w 18"/>
                    <a:gd name="T29" fmla="*/ 3 h 18"/>
                    <a:gd name="T30" fmla="*/ 2 w 18"/>
                    <a:gd name="T31" fmla="*/ 6 h 18"/>
                    <a:gd name="T32" fmla="*/ 0 w 18"/>
                    <a:gd name="T33" fmla="*/ 10 h 18"/>
                    <a:gd name="T34" fmla="*/ 0 w 18"/>
                    <a:gd name="T35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18">
                      <a:moveTo>
                        <a:pt x="0" y="10"/>
                      </a:moveTo>
                      <a:lnTo>
                        <a:pt x="2" y="13"/>
                      </a:lnTo>
                      <a:lnTo>
                        <a:pt x="3" y="16"/>
                      </a:lnTo>
                      <a:lnTo>
                        <a:pt x="7" y="18"/>
                      </a:lnTo>
                      <a:lnTo>
                        <a:pt x="10" y="18"/>
                      </a:lnTo>
                      <a:lnTo>
                        <a:pt x="13" y="18"/>
                      </a:lnTo>
                      <a:lnTo>
                        <a:pt x="17" y="16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6"/>
                      </a:lnTo>
                      <a:lnTo>
                        <a:pt x="17" y="3"/>
                      </a:lnTo>
                      <a:lnTo>
                        <a:pt x="13" y="1"/>
                      </a:lnTo>
                      <a:lnTo>
                        <a:pt x="10" y="0"/>
                      </a:lnTo>
                      <a:lnTo>
                        <a:pt x="7" y="1"/>
                      </a:lnTo>
                      <a:lnTo>
                        <a:pt x="3" y="3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0" name="Freeform 330"/>
                <p:cNvSpPr>
                  <a:spLocks/>
                </p:cNvSpPr>
                <p:nvPr/>
              </p:nvSpPr>
              <p:spPr bwMode="auto">
                <a:xfrm>
                  <a:off x="2040" y="2622"/>
                  <a:ext cx="42" cy="904"/>
                </a:xfrm>
                <a:custGeom>
                  <a:avLst/>
                  <a:gdLst>
                    <a:gd name="T0" fmla="*/ 42 w 42"/>
                    <a:gd name="T1" fmla="*/ 904 h 904"/>
                    <a:gd name="T2" fmla="*/ 42 w 42"/>
                    <a:gd name="T3" fmla="*/ 17 h 904"/>
                    <a:gd name="T4" fmla="*/ 0 w 42"/>
                    <a:gd name="T5" fmla="*/ 0 h 904"/>
                    <a:gd name="T6" fmla="*/ 0 w 42"/>
                    <a:gd name="T7" fmla="*/ 885 h 904"/>
                    <a:gd name="T8" fmla="*/ 42 w 42"/>
                    <a:gd name="T9" fmla="*/ 904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904">
                      <a:moveTo>
                        <a:pt x="42" y="904"/>
                      </a:moveTo>
                      <a:lnTo>
                        <a:pt x="42" y="17"/>
                      </a:lnTo>
                      <a:lnTo>
                        <a:pt x="0" y="0"/>
                      </a:lnTo>
                      <a:lnTo>
                        <a:pt x="0" y="885"/>
                      </a:lnTo>
                      <a:lnTo>
                        <a:pt x="42" y="904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1" name="Freeform 331"/>
                <p:cNvSpPr>
                  <a:spLocks/>
                </p:cNvSpPr>
                <p:nvPr/>
              </p:nvSpPr>
              <p:spPr bwMode="auto">
                <a:xfrm>
                  <a:off x="2062" y="2687"/>
                  <a:ext cx="414" cy="1005"/>
                </a:xfrm>
                <a:custGeom>
                  <a:avLst/>
                  <a:gdLst>
                    <a:gd name="T0" fmla="*/ 372 w 414"/>
                    <a:gd name="T1" fmla="*/ 101 h 1005"/>
                    <a:gd name="T2" fmla="*/ 372 w 414"/>
                    <a:gd name="T3" fmla="*/ 158 h 1005"/>
                    <a:gd name="T4" fmla="*/ 0 w 414"/>
                    <a:gd name="T5" fmla="*/ 0 h 1005"/>
                    <a:gd name="T6" fmla="*/ 0 w 414"/>
                    <a:gd name="T7" fmla="*/ 56 h 1005"/>
                    <a:gd name="T8" fmla="*/ 372 w 414"/>
                    <a:gd name="T9" fmla="*/ 214 h 1005"/>
                    <a:gd name="T10" fmla="*/ 372 w 414"/>
                    <a:gd name="T11" fmla="*/ 264 h 1005"/>
                    <a:gd name="T12" fmla="*/ 0 w 414"/>
                    <a:gd name="T13" fmla="*/ 106 h 1005"/>
                    <a:gd name="T14" fmla="*/ 0 w 414"/>
                    <a:gd name="T15" fmla="*/ 163 h 1005"/>
                    <a:gd name="T16" fmla="*/ 372 w 414"/>
                    <a:gd name="T17" fmla="*/ 321 h 1005"/>
                    <a:gd name="T18" fmla="*/ 372 w 414"/>
                    <a:gd name="T19" fmla="*/ 373 h 1005"/>
                    <a:gd name="T20" fmla="*/ 0 w 414"/>
                    <a:gd name="T21" fmla="*/ 214 h 1005"/>
                    <a:gd name="T22" fmla="*/ 0 w 414"/>
                    <a:gd name="T23" fmla="*/ 271 h 1005"/>
                    <a:gd name="T24" fmla="*/ 372 w 414"/>
                    <a:gd name="T25" fmla="*/ 429 h 1005"/>
                    <a:gd name="T26" fmla="*/ 372 w 414"/>
                    <a:gd name="T27" fmla="*/ 987 h 1005"/>
                    <a:gd name="T28" fmla="*/ 414 w 414"/>
                    <a:gd name="T29" fmla="*/ 1005 h 1005"/>
                    <a:gd name="T30" fmla="*/ 414 w 414"/>
                    <a:gd name="T31" fmla="*/ 118 h 1005"/>
                    <a:gd name="T32" fmla="*/ 372 w 414"/>
                    <a:gd name="T33" fmla="*/ 101 h 10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14" h="1005">
                      <a:moveTo>
                        <a:pt x="372" y="101"/>
                      </a:moveTo>
                      <a:lnTo>
                        <a:pt x="372" y="158"/>
                      </a:lnTo>
                      <a:lnTo>
                        <a:pt x="0" y="0"/>
                      </a:lnTo>
                      <a:lnTo>
                        <a:pt x="0" y="56"/>
                      </a:lnTo>
                      <a:lnTo>
                        <a:pt x="372" y="214"/>
                      </a:lnTo>
                      <a:lnTo>
                        <a:pt x="372" y="264"/>
                      </a:lnTo>
                      <a:lnTo>
                        <a:pt x="0" y="106"/>
                      </a:lnTo>
                      <a:lnTo>
                        <a:pt x="0" y="163"/>
                      </a:lnTo>
                      <a:lnTo>
                        <a:pt x="372" y="321"/>
                      </a:lnTo>
                      <a:lnTo>
                        <a:pt x="372" y="373"/>
                      </a:lnTo>
                      <a:lnTo>
                        <a:pt x="0" y="214"/>
                      </a:lnTo>
                      <a:lnTo>
                        <a:pt x="0" y="271"/>
                      </a:lnTo>
                      <a:lnTo>
                        <a:pt x="372" y="429"/>
                      </a:lnTo>
                      <a:lnTo>
                        <a:pt x="372" y="987"/>
                      </a:lnTo>
                      <a:lnTo>
                        <a:pt x="414" y="1005"/>
                      </a:lnTo>
                      <a:lnTo>
                        <a:pt x="414" y="118"/>
                      </a:lnTo>
                      <a:lnTo>
                        <a:pt x="372" y="101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2" name="Freeform 332"/>
                <p:cNvSpPr>
                  <a:spLocks/>
                </p:cNvSpPr>
                <p:nvPr/>
              </p:nvSpPr>
              <p:spPr bwMode="auto">
                <a:xfrm>
                  <a:off x="2737" y="3414"/>
                  <a:ext cx="686" cy="290"/>
                </a:xfrm>
                <a:custGeom>
                  <a:avLst/>
                  <a:gdLst>
                    <a:gd name="T0" fmla="*/ 686 w 686"/>
                    <a:gd name="T1" fmla="*/ 158 h 290"/>
                    <a:gd name="T2" fmla="*/ 277 w 686"/>
                    <a:gd name="T3" fmla="*/ 0 h 290"/>
                    <a:gd name="T4" fmla="*/ 0 w 686"/>
                    <a:gd name="T5" fmla="*/ 118 h 290"/>
                    <a:gd name="T6" fmla="*/ 393 w 686"/>
                    <a:gd name="T7" fmla="*/ 290 h 290"/>
                    <a:gd name="T8" fmla="*/ 686 w 686"/>
                    <a:gd name="T9" fmla="*/ 158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86" h="290">
                      <a:moveTo>
                        <a:pt x="686" y="158"/>
                      </a:moveTo>
                      <a:lnTo>
                        <a:pt x="277" y="0"/>
                      </a:lnTo>
                      <a:lnTo>
                        <a:pt x="0" y="118"/>
                      </a:lnTo>
                      <a:lnTo>
                        <a:pt x="393" y="290"/>
                      </a:lnTo>
                      <a:lnTo>
                        <a:pt x="686" y="158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3" name="Freeform 333"/>
                <p:cNvSpPr>
                  <a:spLocks/>
                </p:cNvSpPr>
                <p:nvPr/>
              </p:nvSpPr>
              <p:spPr bwMode="auto">
                <a:xfrm>
                  <a:off x="3376" y="3557"/>
                  <a:ext cx="42" cy="321"/>
                </a:xfrm>
                <a:custGeom>
                  <a:avLst/>
                  <a:gdLst>
                    <a:gd name="T0" fmla="*/ 42 w 42"/>
                    <a:gd name="T1" fmla="*/ 321 h 321"/>
                    <a:gd name="T2" fmla="*/ 42 w 42"/>
                    <a:gd name="T3" fmla="*/ 17 h 321"/>
                    <a:gd name="T4" fmla="*/ 0 w 42"/>
                    <a:gd name="T5" fmla="*/ 0 h 321"/>
                    <a:gd name="T6" fmla="*/ 0 w 42"/>
                    <a:gd name="T7" fmla="*/ 303 h 321"/>
                    <a:gd name="T8" fmla="*/ 42 w 42"/>
                    <a:gd name="T9" fmla="*/ 321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21">
                      <a:moveTo>
                        <a:pt x="42" y="321"/>
                      </a:moveTo>
                      <a:lnTo>
                        <a:pt x="42" y="17"/>
                      </a:lnTo>
                      <a:lnTo>
                        <a:pt x="0" y="0"/>
                      </a:lnTo>
                      <a:lnTo>
                        <a:pt x="0" y="303"/>
                      </a:lnTo>
                      <a:lnTo>
                        <a:pt x="42" y="321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4" name="Freeform 334"/>
                <p:cNvSpPr>
                  <a:spLocks/>
                </p:cNvSpPr>
                <p:nvPr/>
              </p:nvSpPr>
              <p:spPr bwMode="auto">
                <a:xfrm>
                  <a:off x="2922" y="2346"/>
                  <a:ext cx="719" cy="1484"/>
                </a:xfrm>
                <a:custGeom>
                  <a:avLst/>
                  <a:gdLst>
                    <a:gd name="T0" fmla="*/ 632 w 719"/>
                    <a:gd name="T1" fmla="*/ 719 h 1484"/>
                    <a:gd name="T2" fmla="*/ 647 w 719"/>
                    <a:gd name="T3" fmla="*/ 720 h 1484"/>
                    <a:gd name="T4" fmla="*/ 669 w 719"/>
                    <a:gd name="T5" fmla="*/ 717 h 1484"/>
                    <a:gd name="T6" fmla="*/ 687 w 719"/>
                    <a:gd name="T7" fmla="*/ 709 h 1484"/>
                    <a:gd name="T8" fmla="*/ 707 w 719"/>
                    <a:gd name="T9" fmla="*/ 689 h 1484"/>
                    <a:gd name="T10" fmla="*/ 719 w 719"/>
                    <a:gd name="T11" fmla="*/ 649 h 1484"/>
                    <a:gd name="T12" fmla="*/ 707 w 719"/>
                    <a:gd name="T13" fmla="*/ 610 h 1484"/>
                    <a:gd name="T14" fmla="*/ 687 w 719"/>
                    <a:gd name="T15" fmla="*/ 590 h 1484"/>
                    <a:gd name="T16" fmla="*/ 669 w 719"/>
                    <a:gd name="T17" fmla="*/ 582 h 1484"/>
                    <a:gd name="T18" fmla="*/ 647 w 719"/>
                    <a:gd name="T19" fmla="*/ 579 h 1484"/>
                    <a:gd name="T20" fmla="*/ 609 w 719"/>
                    <a:gd name="T21" fmla="*/ 590 h 1484"/>
                    <a:gd name="T22" fmla="*/ 583 w 719"/>
                    <a:gd name="T23" fmla="*/ 622 h 1484"/>
                    <a:gd name="T24" fmla="*/ 579 w 719"/>
                    <a:gd name="T25" fmla="*/ 662 h 1484"/>
                    <a:gd name="T26" fmla="*/ 598 w 719"/>
                    <a:gd name="T27" fmla="*/ 699 h 1484"/>
                    <a:gd name="T28" fmla="*/ 375 w 719"/>
                    <a:gd name="T29" fmla="*/ 634 h 1484"/>
                    <a:gd name="T30" fmla="*/ 343 w 719"/>
                    <a:gd name="T31" fmla="*/ 574 h 1484"/>
                    <a:gd name="T32" fmla="*/ 308 w 719"/>
                    <a:gd name="T33" fmla="*/ 540 h 1484"/>
                    <a:gd name="T34" fmla="*/ 276 w 719"/>
                    <a:gd name="T35" fmla="*/ 521 h 1484"/>
                    <a:gd name="T36" fmla="*/ 240 w 719"/>
                    <a:gd name="T37" fmla="*/ 507 h 1484"/>
                    <a:gd name="T38" fmla="*/ 265 w 719"/>
                    <a:gd name="T39" fmla="*/ 487 h 1484"/>
                    <a:gd name="T40" fmla="*/ 298 w 719"/>
                    <a:gd name="T41" fmla="*/ 474 h 1484"/>
                    <a:gd name="T42" fmla="*/ 328 w 719"/>
                    <a:gd name="T43" fmla="*/ 452 h 1484"/>
                    <a:gd name="T44" fmla="*/ 360 w 719"/>
                    <a:gd name="T45" fmla="*/ 399 h 1484"/>
                    <a:gd name="T46" fmla="*/ 350 w 719"/>
                    <a:gd name="T47" fmla="*/ 51 h 1484"/>
                    <a:gd name="T48" fmla="*/ 290 w 719"/>
                    <a:gd name="T49" fmla="*/ 26 h 1484"/>
                    <a:gd name="T50" fmla="*/ 213 w 719"/>
                    <a:gd name="T51" fmla="*/ 3 h 1484"/>
                    <a:gd name="T52" fmla="*/ 161 w 719"/>
                    <a:gd name="T53" fmla="*/ 6 h 1484"/>
                    <a:gd name="T54" fmla="*/ 140 w 719"/>
                    <a:gd name="T55" fmla="*/ 35 h 1484"/>
                    <a:gd name="T56" fmla="*/ 123 w 719"/>
                    <a:gd name="T57" fmla="*/ 69 h 1484"/>
                    <a:gd name="T58" fmla="*/ 85 w 719"/>
                    <a:gd name="T59" fmla="*/ 86 h 1484"/>
                    <a:gd name="T60" fmla="*/ 50 w 719"/>
                    <a:gd name="T61" fmla="*/ 106 h 1484"/>
                    <a:gd name="T62" fmla="*/ 30 w 719"/>
                    <a:gd name="T63" fmla="*/ 134 h 1484"/>
                    <a:gd name="T64" fmla="*/ 28 w 719"/>
                    <a:gd name="T65" fmla="*/ 163 h 1484"/>
                    <a:gd name="T66" fmla="*/ 45 w 719"/>
                    <a:gd name="T67" fmla="*/ 181 h 1484"/>
                    <a:gd name="T68" fmla="*/ 68 w 719"/>
                    <a:gd name="T69" fmla="*/ 188 h 1484"/>
                    <a:gd name="T70" fmla="*/ 93 w 719"/>
                    <a:gd name="T71" fmla="*/ 193 h 1484"/>
                    <a:gd name="T72" fmla="*/ 102 w 719"/>
                    <a:gd name="T73" fmla="*/ 293 h 1484"/>
                    <a:gd name="T74" fmla="*/ 105 w 719"/>
                    <a:gd name="T75" fmla="*/ 384 h 1484"/>
                    <a:gd name="T76" fmla="*/ 142 w 719"/>
                    <a:gd name="T77" fmla="*/ 452 h 1484"/>
                    <a:gd name="T78" fmla="*/ 161 w 719"/>
                    <a:gd name="T79" fmla="*/ 471 h 1484"/>
                    <a:gd name="T80" fmla="*/ 186 w 719"/>
                    <a:gd name="T81" fmla="*/ 482 h 1484"/>
                    <a:gd name="T82" fmla="*/ 203 w 719"/>
                    <a:gd name="T83" fmla="*/ 501 h 1484"/>
                    <a:gd name="T84" fmla="*/ 195 w 719"/>
                    <a:gd name="T85" fmla="*/ 501 h 1484"/>
                    <a:gd name="T86" fmla="*/ 117 w 719"/>
                    <a:gd name="T87" fmla="*/ 516 h 1484"/>
                    <a:gd name="T88" fmla="*/ 33 w 719"/>
                    <a:gd name="T89" fmla="*/ 585 h 1484"/>
                    <a:gd name="T90" fmla="*/ 0 w 719"/>
                    <a:gd name="T91" fmla="*/ 694 h 1484"/>
                    <a:gd name="T92" fmla="*/ 383 w 719"/>
                    <a:gd name="T93" fmla="*/ 1171 h 1484"/>
                    <a:gd name="T94" fmla="*/ 528 w 719"/>
                    <a:gd name="T95" fmla="*/ 1374 h 1484"/>
                    <a:gd name="T96" fmla="*/ 474 w 719"/>
                    <a:gd name="T97" fmla="*/ 1408 h 1484"/>
                    <a:gd name="T98" fmla="*/ 446 w 719"/>
                    <a:gd name="T99" fmla="*/ 1453 h 1484"/>
                    <a:gd name="T100" fmla="*/ 692 w 719"/>
                    <a:gd name="T101" fmla="*/ 1484 h 1484"/>
                    <a:gd name="T102" fmla="*/ 684 w 719"/>
                    <a:gd name="T103" fmla="*/ 1438 h 1484"/>
                    <a:gd name="T104" fmla="*/ 654 w 719"/>
                    <a:gd name="T105" fmla="*/ 1401 h 1484"/>
                    <a:gd name="T106" fmla="*/ 627 w 719"/>
                    <a:gd name="T107" fmla="*/ 1383 h 1484"/>
                    <a:gd name="T108" fmla="*/ 596 w 719"/>
                    <a:gd name="T109" fmla="*/ 1371 h 1484"/>
                    <a:gd name="T110" fmla="*/ 383 w 719"/>
                    <a:gd name="T111" fmla="*/ 1131 h 1484"/>
                    <a:gd name="T112" fmla="*/ 385 w 719"/>
                    <a:gd name="T113" fmla="*/ 739 h 1484"/>
                    <a:gd name="T114" fmla="*/ 385 w 719"/>
                    <a:gd name="T115" fmla="*/ 692 h 1484"/>
                    <a:gd name="T116" fmla="*/ 533 w 719"/>
                    <a:gd name="T117" fmla="*/ 852 h 14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719" h="1484">
                      <a:moveTo>
                        <a:pt x="533" y="852"/>
                      </a:moveTo>
                      <a:lnTo>
                        <a:pt x="629" y="717"/>
                      </a:lnTo>
                      <a:lnTo>
                        <a:pt x="632" y="719"/>
                      </a:lnTo>
                      <a:lnTo>
                        <a:pt x="637" y="719"/>
                      </a:lnTo>
                      <a:lnTo>
                        <a:pt x="642" y="720"/>
                      </a:lnTo>
                      <a:lnTo>
                        <a:pt x="647" y="720"/>
                      </a:lnTo>
                      <a:lnTo>
                        <a:pt x="654" y="720"/>
                      </a:lnTo>
                      <a:lnTo>
                        <a:pt x="662" y="719"/>
                      </a:lnTo>
                      <a:lnTo>
                        <a:pt x="669" y="717"/>
                      </a:lnTo>
                      <a:lnTo>
                        <a:pt x="676" y="715"/>
                      </a:lnTo>
                      <a:lnTo>
                        <a:pt x="682" y="712"/>
                      </a:lnTo>
                      <a:lnTo>
                        <a:pt x="687" y="709"/>
                      </a:lnTo>
                      <a:lnTo>
                        <a:pt x="694" y="705"/>
                      </a:lnTo>
                      <a:lnTo>
                        <a:pt x="699" y="700"/>
                      </a:lnTo>
                      <a:lnTo>
                        <a:pt x="707" y="689"/>
                      </a:lnTo>
                      <a:lnTo>
                        <a:pt x="714" y="677"/>
                      </a:lnTo>
                      <a:lnTo>
                        <a:pt x="717" y="664"/>
                      </a:lnTo>
                      <a:lnTo>
                        <a:pt x="719" y="649"/>
                      </a:lnTo>
                      <a:lnTo>
                        <a:pt x="717" y="635"/>
                      </a:lnTo>
                      <a:lnTo>
                        <a:pt x="714" y="622"/>
                      </a:lnTo>
                      <a:lnTo>
                        <a:pt x="707" y="610"/>
                      </a:lnTo>
                      <a:lnTo>
                        <a:pt x="699" y="599"/>
                      </a:lnTo>
                      <a:lnTo>
                        <a:pt x="694" y="594"/>
                      </a:lnTo>
                      <a:lnTo>
                        <a:pt x="687" y="590"/>
                      </a:lnTo>
                      <a:lnTo>
                        <a:pt x="682" y="587"/>
                      </a:lnTo>
                      <a:lnTo>
                        <a:pt x="676" y="584"/>
                      </a:lnTo>
                      <a:lnTo>
                        <a:pt x="669" y="582"/>
                      </a:lnTo>
                      <a:lnTo>
                        <a:pt x="662" y="580"/>
                      </a:lnTo>
                      <a:lnTo>
                        <a:pt x="654" y="579"/>
                      </a:lnTo>
                      <a:lnTo>
                        <a:pt x="647" y="579"/>
                      </a:lnTo>
                      <a:lnTo>
                        <a:pt x="634" y="580"/>
                      </a:lnTo>
                      <a:lnTo>
                        <a:pt x="621" y="584"/>
                      </a:lnTo>
                      <a:lnTo>
                        <a:pt x="609" y="590"/>
                      </a:lnTo>
                      <a:lnTo>
                        <a:pt x="598" y="599"/>
                      </a:lnTo>
                      <a:lnTo>
                        <a:pt x="589" y="610"/>
                      </a:lnTo>
                      <a:lnTo>
                        <a:pt x="583" y="622"/>
                      </a:lnTo>
                      <a:lnTo>
                        <a:pt x="579" y="635"/>
                      </a:lnTo>
                      <a:lnTo>
                        <a:pt x="578" y="649"/>
                      </a:lnTo>
                      <a:lnTo>
                        <a:pt x="579" y="662"/>
                      </a:lnTo>
                      <a:lnTo>
                        <a:pt x="583" y="675"/>
                      </a:lnTo>
                      <a:lnTo>
                        <a:pt x="589" y="687"/>
                      </a:lnTo>
                      <a:lnTo>
                        <a:pt x="598" y="699"/>
                      </a:lnTo>
                      <a:lnTo>
                        <a:pt x="529" y="793"/>
                      </a:lnTo>
                      <a:lnTo>
                        <a:pt x="378" y="630"/>
                      </a:lnTo>
                      <a:lnTo>
                        <a:pt x="375" y="634"/>
                      </a:lnTo>
                      <a:lnTo>
                        <a:pt x="366" y="612"/>
                      </a:lnTo>
                      <a:lnTo>
                        <a:pt x="356" y="592"/>
                      </a:lnTo>
                      <a:lnTo>
                        <a:pt x="343" y="574"/>
                      </a:lnTo>
                      <a:lnTo>
                        <a:pt x="328" y="557"/>
                      </a:lnTo>
                      <a:lnTo>
                        <a:pt x="318" y="549"/>
                      </a:lnTo>
                      <a:lnTo>
                        <a:pt x="308" y="540"/>
                      </a:lnTo>
                      <a:lnTo>
                        <a:pt x="298" y="532"/>
                      </a:lnTo>
                      <a:lnTo>
                        <a:pt x="286" y="526"/>
                      </a:lnTo>
                      <a:lnTo>
                        <a:pt x="276" y="521"/>
                      </a:lnTo>
                      <a:lnTo>
                        <a:pt x="265" y="516"/>
                      </a:lnTo>
                      <a:lnTo>
                        <a:pt x="251" y="511"/>
                      </a:lnTo>
                      <a:lnTo>
                        <a:pt x="240" y="507"/>
                      </a:lnTo>
                      <a:lnTo>
                        <a:pt x="240" y="491"/>
                      </a:lnTo>
                      <a:lnTo>
                        <a:pt x="251" y="489"/>
                      </a:lnTo>
                      <a:lnTo>
                        <a:pt x="265" y="487"/>
                      </a:lnTo>
                      <a:lnTo>
                        <a:pt x="276" y="484"/>
                      </a:lnTo>
                      <a:lnTo>
                        <a:pt x="288" y="479"/>
                      </a:lnTo>
                      <a:lnTo>
                        <a:pt x="298" y="474"/>
                      </a:lnTo>
                      <a:lnTo>
                        <a:pt x="310" y="467"/>
                      </a:lnTo>
                      <a:lnTo>
                        <a:pt x="320" y="461"/>
                      </a:lnTo>
                      <a:lnTo>
                        <a:pt x="328" y="452"/>
                      </a:lnTo>
                      <a:lnTo>
                        <a:pt x="341" y="436"/>
                      </a:lnTo>
                      <a:lnTo>
                        <a:pt x="353" y="417"/>
                      </a:lnTo>
                      <a:lnTo>
                        <a:pt x="360" y="399"/>
                      </a:lnTo>
                      <a:lnTo>
                        <a:pt x="365" y="377"/>
                      </a:lnTo>
                      <a:lnTo>
                        <a:pt x="451" y="377"/>
                      </a:lnTo>
                      <a:lnTo>
                        <a:pt x="350" y="51"/>
                      </a:lnTo>
                      <a:lnTo>
                        <a:pt x="341" y="48"/>
                      </a:lnTo>
                      <a:lnTo>
                        <a:pt x="316" y="36"/>
                      </a:lnTo>
                      <a:lnTo>
                        <a:pt x="290" y="26"/>
                      </a:lnTo>
                      <a:lnTo>
                        <a:pt x="263" y="16"/>
                      </a:lnTo>
                      <a:lnTo>
                        <a:pt x="236" y="8"/>
                      </a:lnTo>
                      <a:lnTo>
                        <a:pt x="213" y="3"/>
                      </a:lnTo>
                      <a:lnTo>
                        <a:pt x="191" y="0"/>
                      </a:lnTo>
                      <a:lnTo>
                        <a:pt x="175" y="1"/>
                      </a:lnTo>
                      <a:lnTo>
                        <a:pt x="161" y="6"/>
                      </a:lnTo>
                      <a:lnTo>
                        <a:pt x="153" y="15"/>
                      </a:lnTo>
                      <a:lnTo>
                        <a:pt x="147" y="25"/>
                      </a:lnTo>
                      <a:lnTo>
                        <a:pt x="140" y="35"/>
                      </a:lnTo>
                      <a:lnTo>
                        <a:pt x="137" y="45"/>
                      </a:lnTo>
                      <a:lnTo>
                        <a:pt x="130" y="60"/>
                      </a:lnTo>
                      <a:lnTo>
                        <a:pt x="123" y="69"/>
                      </a:lnTo>
                      <a:lnTo>
                        <a:pt x="113" y="78"/>
                      </a:lnTo>
                      <a:lnTo>
                        <a:pt x="100" y="83"/>
                      </a:lnTo>
                      <a:lnTo>
                        <a:pt x="85" y="86"/>
                      </a:lnTo>
                      <a:lnTo>
                        <a:pt x="72" y="93"/>
                      </a:lnTo>
                      <a:lnTo>
                        <a:pt x="60" y="99"/>
                      </a:lnTo>
                      <a:lnTo>
                        <a:pt x="50" y="106"/>
                      </a:lnTo>
                      <a:lnTo>
                        <a:pt x="42" y="116"/>
                      </a:lnTo>
                      <a:lnTo>
                        <a:pt x="35" y="124"/>
                      </a:lnTo>
                      <a:lnTo>
                        <a:pt x="30" y="134"/>
                      </a:lnTo>
                      <a:lnTo>
                        <a:pt x="27" y="144"/>
                      </a:lnTo>
                      <a:lnTo>
                        <a:pt x="27" y="154"/>
                      </a:lnTo>
                      <a:lnTo>
                        <a:pt x="28" y="163"/>
                      </a:lnTo>
                      <a:lnTo>
                        <a:pt x="33" y="171"/>
                      </a:lnTo>
                      <a:lnTo>
                        <a:pt x="38" y="178"/>
                      </a:lnTo>
                      <a:lnTo>
                        <a:pt x="45" y="181"/>
                      </a:lnTo>
                      <a:lnTo>
                        <a:pt x="52" y="184"/>
                      </a:lnTo>
                      <a:lnTo>
                        <a:pt x="60" y="186"/>
                      </a:lnTo>
                      <a:lnTo>
                        <a:pt x="68" y="188"/>
                      </a:lnTo>
                      <a:lnTo>
                        <a:pt x="77" y="189"/>
                      </a:lnTo>
                      <a:lnTo>
                        <a:pt x="85" y="191"/>
                      </a:lnTo>
                      <a:lnTo>
                        <a:pt x="93" y="193"/>
                      </a:lnTo>
                      <a:lnTo>
                        <a:pt x="100" y="193"/>
                      </a:lnTo>
                      <a:lnTo>
                        <a:pt x="100" y="238"/>
                      </a:lnTo>
                      <a:lnTo>
                        <a:pt x="102" y="293"/>
                      </a:lnTo>
                      <a:lnTo>
                        <a:pt x="103" y="339"/>
                      </a:lnTo>
                      <a:lnTo>
                        <a:pt x="103" y="359"/>
                      </a:lnTo>
                      <a:lnTo>
                        <a:pt x="105" y="384"/>
                      </a:lnTo>
                      <a:lnTo>
                        <a:pt x="113" y="409"/>
                      </a:lnTo>
                      <a:lnTo>
                        <a:pt x="125" y="432"/>
                      </a:lnTo>
                      <a:lnTo>
                        <a:pt x="142" y="452"/>
                      </a:lnTo>
                      <a:lnTo>
                        <a:pt x="148" y="459"/>
                      </a:lnTo>
                      <a:lnTo>
                        <a:pt x="155" y="464"/>
                      </a:lnTo>
                      <a:lnTo>
                        <a:pt x="161" y="471"/>
                      </a:lnTo>
                      <a:lnTo>
                        <a:pt x="170" y="474"/>
                      </a:lnTo>
                      <a:lnTo>
                        <a:pt x="178" y="479"/>
                      </a:lnTo>
                      <a:lnTo>
                        <a:pt x="186" y="482"/>
                      </a:lnTo>
                      <a:lnTo>
                        <a:pt x="195" y="486"/>
                      </a:lnTo>
                      <a:lnTo>
                        <a:pt x="203" y="487"/>
                      </a:lnTo>
                      <a:lnTo>
                        <a:pt x="203" y="501"/>
                      </a:lnTo>
                      <a:lnTo>
                        <a:pt x="200" y="501"/>
                      </a:lnTo>
                      <a:lnTo>
                        <a:pt x="198" y="501"/>
                      </a:lnTo>
                      <a:lnTo>
                        <a:pt x="195" y="501"/>
                      </a:lnTo>
                      <a:lnTo>
                        <a:pt x="191" y="501"/>
                      </a:lnTo>
                      <a:lnTo>
                        <a:pt x="153" y="504"/>
                      </a:lnTo>
                      <a:lnTo>
                        <a:pt x="117" y="516"/>
                      </a:lnTo>
                      <a:lnTo>
                        <a:pt x="83" y="534"/>
                      </a:lnTo>
                      <a:lnTo>
                        <a:pt x="57" y="557"/>
                      </a:lnTo>
                      <a:lnTo>
                        <a:pt x="33" y="585"/>
                      </a:lnTo>
                      <a:lnTo>
                        <a:pt x="15" y="619"/>
                      </a:lnTo>
                      <a:lnTo>
                        <a:pt x="3" y="655"/>
                      </a:lnTo>
                      <a:lnTo>
                        <a:pt x="0" y="694"/>
                      </a:lnTo>
                      <a:lnTo>
                        <a:pt x="0" y="1063"/>
                      </a:lnTo>
                      <a:lnTo>
                        <a:pt x="383" y="1281"/>
                      </a:lnTo>
                      <a:lnTo>
                        <a:pt x="383" y="1171"/>
                      </a:lnTo>
                      <a:lnTo>
                        <a:pt x="549" y="1108"/>
                      </a:lnTo>
                      <a:lnTo>
                        <a:pt x="549" y="1369"/>
                      </a:lnTo>
                      <a:lnTo>
                        <a:pt x="528" y="1374"/>
                      </a:lnTo>
                      <a:lnTo>
                        <a:pt x="508" y="1384"/>
                      </a:lnTo>
                      <a:lnTo>
                        <a:pt x="491" y="1394"/>
                      </a:lnTo>
                      <a:lnTo>
                        <a:pt x="474" y="1408"/>
                      </a:lnTo>
                      <a:lnTo>
                        <a:pt x="463" y="1423"/>
                      </a:lnTo>
                      <a:lnTo>
                        <a:pt x="453" y="1438"/>
                      </a:lnTo>
                      <a:lnTo>
                        <a:pt x="446" y="1453"/>
                      </a:lnTo>
                      <a:lnTo>
                        <a:pt x="444" y="1466"/>
                      </a:lnTo>
                      <a:lnTo>
                        <a:pt x="444" y="1484"/>
                      </a:lnTo>
                      <a:lnTo>
                        <a:pt x="692" y="1484"/>
                      </a:lnTo>
                      <a:lnTo>
                        <a:pt x="692" y="1466"/>
                      </a:lnTo>
                      <a:lnTo>
                        <a:pt x="691" y="1453"/>
                      </a:lnTo>
                      <a:lnTo>
                        <a:pt x="684" y="1438"/>
                      </a:lnTo>
                      <a:lnTo>
                        <a:pt x="674" y="1423"/>
                      </a:lnTo>
                      <a:lnTo>
                        <a:pt x="662" y="1408"/>
                      </a:lnTo>
                      <a:lnTo>
                        <a:pt x="654" y="1401"/>
                      </a:lnTo>
                      <a:lnTo>
                        <a:pt x="646" y="1394"/>
                      </a:lnTo>
                      <a:lnTo>
                        <a:pt x="636" y="1388"/>
                      </a:lnTo>
                      <a:lnTo>
                        <a:pt x="627" y="1383"/>
                      </a:lnTo>
                      <a:lnTo>
                        <a:pt x="618" y="1378"/>
                      </a:lnTo>
                      <a:lnTo>
                        <a:pt x="608" y="1374"/>
                      </a:lnTo>
                      <a:lnTo>
                        <a:pt x="596" y="1371"/>
                      </a:lnTo>
                      <a:lnTo>
                        <a:pt x="586" y="1369"/>
                      </a:lnTo>
                      <a:lnTo>
                        <a:pt x="586" y="1055"/>
                      </a:lnTo>
                      <a:lnTo>
                        <a:pt x="383" y="1131"/>
                      </a:lnTo>
                      <a:lnTo>
                        <a:pt x="385" y="995"/>
                      </a:lnTo>
                      <a:lnTo>
                        <a:pt x="385" y="852"/>
                      </a:lnTo>
                      <a:lnTo>
                        <a:pt x="385" y="739"/>
                      </a:lnTo>
                      <a:lnTo>
                        <a:pt x="385" y="694"/>
                      </a:lnTo>
                      <a:lnTo>
                        <a:pt x="385" y="694"/>
                      </a:lnTo>
                      <a:lnTo>
                        <a:pt x="385" y="692"/>
                      </a:lnTo>
                      <a:lnTo>
                        <a:pt x="385" y="692"/>
                      </a:lnTo>
                      <a:lnTo>
                        <a:pt x="385" y="692"/>
                      </a:lnTo>
                      <a:lnTo>
                        <a:pt x="533" y="85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5" name="Freeform 335"/>
                <p:cNvSpPr>
                  <a:spLocks/>
                </p:cNvSpPr>
                <p:nvPr/>
              </p:nvSpPr>
              <p:spPr bwMode="auto">
                <a:xfrm>
                  <a:off x="2985" y="2382"/>
                  <a:ext cx="338" cy="418"/>
                </a:xfrm>
                <a:custGeom>
                  <a:avLst/>
                  <a:gdLst>
                    <a:gd name="T0" fmla="*/ 77 w 338"/>
                    <a:gd name="T1" fmla="*/ 323 h 418"/>
                    <a:gd name="T2" fmla="*/ 72 w 338"/>
                    <a:gd name="T3" fmla="*/ 120 h 418"/>
                    <a:gd name="T4" fmla="*/ 54 w 338"/>
                    <a:gd name="T5" fmla="*/ 120 h 418"/>
                    <a:gd name="T6" fmla="*/ 47 w 338"/>
                    <a:gd name="T7" fmla="*/ 120 h 418"/>
                    <a:gd name="T8" fmla="*/ 40 w 338"/>
                    <a:gd name="T9" fmla="*/ 120 h 418"/>
                    <a:gd name="T10" fmla="*/ 34 w 338"/>
                    <a:gd name="T11" fmla="*/ 118 h 418"/>
                    <a:gd name="T12" fmla="*/ 25 w 338"/>
                    <a:gd name="T13" fmla="*/ 118 h 418"/>
                    <a:gd name="T14" fmla="*/ 19 w 338"/>
                    <a:gd name="T15" fmla="*/ 117 h 418"/>
                    <a:gd name="T16" fmla="*/ 12 w 338"/>
                    <a:gd name="T17" fmla="*/ 115 h 418"/>
                    <a:gd name="T18" fmla="*/ 5 w 338"/>
                    <a:gd name="T19" fmla="*/ 113 h 418"/>
                    <a:gd name="T20" fmla="*/ 0 w 338"/>
                    <a:gd name="T21" fmla="*/ 112 h 418"/>
                    <a:gd name="T22" fmla="*/ 5 w 338"/>
                    <a:gd name="T23" fmla="*/ 105 h 418"/>
                    <a:gd name="T24" fmla="*/ 14 w 338"/>
                    <a:gd name="T25" fmla="*/ 97 h 418"/>
                    <a:gd name="T26" fmla="*/ 29 w 338"/>
                    <a:gd name="T27" fmla="*/ 88 h 418"/>
                    <a:gd name="T28" fmla="*/ 47 w 338"/>
                    <a:gd name="T29" fmla="*/ 82 h 418"/>
                    <a:gd name="T30" fmla="*/ 60 w 338"/>
                    <a:gd name="T31" fmla="*/ 77 h 418"/>
                    <a:gd name="T32" fmla="*/ 72 w 338"/>
                    <a:gd name="T33" fmla="*/ 72 h 418"/>
                    <a:gd name="T34" fmla="*/ 80 w 338"/>
                    <a:gd name="T35" fmla="*/ 65 h 418"/>
                    <a:gd name="T36" fmla="*/ 88 w 338"/>
                    <a:gd name="T37" fmla="*/ 57 h 418"/>
                    <a:gd name="T38" fmla="*/ 93 w 338"/>
                    <a:gd name="T39" fmla="*/ 48 h 418"/>
                    <a:gd name="T40" fmla="*/ 100 w 338"/>
                    <a:gd name="T41" fmla="*/ 40 h 418"/>
                    <a:gd name="T42" fmla="*/ 103 w 338"/>
                    <a:gd name="T43" fmla="*/ 32 h 418"/>
                    <a:gd name="T44" fmla="*/ 107 w 338"/>
                    <a:gd name="T45" fmla="*/ 24 h 418"/>
                    <a:gd name="T46" fmla="*/ 110 w 338"/>
                    <a:gd name="T47" fmla="*/ 17 h 418"/>
                    <a:gd name="T48" fmla="*/ 113 w 338"/>
                    <a:gd name="T49" fmla="*/ 10 h 418"/>
                    <a:gd name="T50" fmla="*/ 117 w 338"/>
                    <a:gd name="T51" fmla="*/ 5 h 418"/>
                    <a:gd name="T52" fmla="*/ 120 w 338"/>
                    <a:gd name="T53" fmla="*/ 0 h 418"/>
                    <a:gd name="T54" fmla="*/ 128 w 338"/>
                    <a:gd name="T55" fmla="*/ 0 h 418"/>
                    <a:gd name="T56" fmla="*/ 138 w 338"/>
                    <a:gd name="T57" fmla="*/ 2 h 418"/>
                    <a:gd name="T58" fmla="*/ 153 w 338"/>
                    <a:gd name="T59" fmla="*/ 5 h 418"/>
                    <a:gd name="T60" fmla="*/ 170 w 338"/>
                    <a:gd name="T61" fmla="*/ 10 h 418"/>
                    <a:gd name="T62" fmla="*/ 190 w 338"/>
                    <a:gd name="T63" fmla="*/ 17 h 418"/>
                    <a:gd name="T64" fmla="*/ 210 w 338"/>
                    <a:gd name="T65" fmla="*/ 24 h 418"/>
                    <a:gd name="T66" fmla="*/ 233 w 338"/>
                    <a:gd name="T67" fmla="*/ 32 h 418"/>
                    <a:gd name="T68" fmla="*/ 255 w 338"/>
                    <a:gd name="T69" fmla="*/ 42 h 418"/>
                    <a:gd name="T70" fmla="*/ 338 w 338"/>
                    <a:gd name="T71" fmla="*/ 305 h 418"/>
                    <a:gd name="T72" fmla="*/ 267 w 338"/>
                    <a:gd name="T73" fmla="*/ 305 h 418"/>
                    <a:gd name="T74" fmla="*/ 267 w 338"/>
                    <a:gd name="T75" fmla="*/ 323 h 418"/>
                    <a:gd name="T76" fmla="*/ 265 w 338"/>
                    <a:gd name="T77" fmla="*/ 343 h 418"/>
                    <a:gd name="T78" fmla="*/ 258 w 338"/>
                    <a:gd name="T79" fmla="*/ 360 h 418"/>
                    <a:gd name="T80" fmla="*/ 250 w 338"/>
                    <a:gd name="T81" fmla="*/ 376 h 418"/>
                    <a:gd name="T82" fmla="*/ 238 w 338"/>
                    <a:gd name="T83" fmla="*/ 390 h 418"/>
                    <a:gd name="T84" fmla="*/ 225 w 338"/>
                    <a:gd name="T85" fmla="*/ 401 h 418"/>
                    <a:gd name="T86" fmla="*/ 208 w 338"/>
                    <a:gd name="T87" fmla="*/ 411 h 418"/>
                    <a:gd name="T88" fmla="*/ 190 w 338"/>
                    <a:gd name="T89" fmla="*/ 416 h 418"/>
                    <a:gd name="T90" fmla="*/ 172 w 338"/>
                    <a:gd name="T91" fmla="*/ 418 h 418"/>
                    <a:gd name="T92" fmla="*/ 162 w 338"/>
                    <a:gd name="T93" fmla="*/ 418 h 418"/>
                    <a:gd name="T94" fmla="*/ 153 w 338"/>
                    <a:gd name="T95" fmla="*/ 416 h 418"/>
                    <a:gd name="T96" fmla="*/ 143 w 338"/>
                    <a:gd name="T97" fmla="*/ 415 h 418"/>
                    <a:gd name="T98" fmla="*/ 135 w 338"/>
                    <a:gd name="T99" fmla="*/ 411 h 418"/>
                    <a:gd name="T100" fmla="*/ 127 w 338"/>
                    <a:gd name="T101" fmla="*/ 406 h 418"/>
                    <a:gd name="T102" fmla="*/ 118 w 338"/>
                    <a:gd name="T103" fmla="*/ 403 h 418"/>
                    <a:gd name="T104" fmla="*/ 112 w 338"/>
                    <a:gd name="T105" fmla="*/ 398 h 418"/>
                    <a:gd name="T106" fmla="*/ 105 w 338"/>
                    <a:gd name="T107" fmla="*/ 391 h 418"/>
                    <a:gd name="T108" fmla="*/ 93 w 338"/>
                    <a:gd name="T109" fmla="*/ 376 h 418"/>
                    <a:gd name="T110" fmla="*/ 84 w 338"/>
                    <a:gd name="T111" fmla="*/ 360 h 418"/>
                    <a:gd name="T112" fmla="*/ 79 w 338"/>
                    <a:gd name="T113" fmla="*/ 341 h 418"/>
                    <a:gd name="T114" fmla="*/ 77 w 338"/>
                    <a:gd name="T115" fmla="*/ 323 h 4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8" h="418">
                      <a:moveTo>
                        <a:pt x="77" y="323"/>
                      </a:moveTo>
                      <a:lnTo>
                        <a:pt x="72" y="120"/>
                      </a:lnTo>
                      <a:lnTo>
                        <a:pt x="54" y="120"/>
                      </a:lnTo>
                      <a:lnTo>
                        <a:pt x="47" y="120"/>
                      </a:lnTo>
                      <a:lnTo>
                        <a:pt x="40" y="120"/>
                      </a:lnTo>
                      <a:lnTo>
                        <a:pt x="34" y="118"/>
                      </a:lnTo>
                      <a:lnTo>
                        <a:pt x="25" y="118"/>
                      </a:lnTo>
                      <a:lnTo>
                        <a:pt x="19" y="117"/>
                      </a:lnTo>
                      <a:lnTo>
                        <a:pt x="12" y="115"/>
                      </a:lnTo>
                      <a:lnTo>
                        <a:pt x="5" y="113"/>
                      </a:lnTo>
                      <a:lnTo>
                        <a:pt x="0" y="112"/>
                      </a:lnTo>
                      <a:lnTo>
                        <a:pt x="5" y="105"/>
                      </a:lnTo>
                      <a:lnTo>
                        <a:pt x="14" y="97"/>
                      </a:lnTo>
                      <a:lnTo>
                        <a:pt x="29" y="88"/>
                      </a:lnTo>
                      <a:lnTo>
                        <a:pt x="47" y="82"/>
                      </a:lnTo>
                      <a:lnTo>
                        <a:pt x="60" y="77"/>
                      </a:lnTo>
                      <a:lnTo>
                        <a:pt x="72" y="72"/>
                      </a:lnTo>
                      <a:lnTo>
                        <a:pt x="80" y="65"/>
                      </a:lnTo>
                      <a:lnTo>
                        <a:pt x="88" y="57"/>
                      </a:lnTo>
                      <a:lnTo>
                        <a:pt x="93" y="48"/>
                      </a:lnTo>
                      <a:lnTo>
                        <a:pt x="100" y="40"/>
                      </a:lnTo>
                      <a:lnTo>
                        <a:pt x="103" y="32"/>
                      </a:lnTo>
                      <a:lnTo>
                        <a:pt x="107" y="24"/>
                      </a:lnTo>
                      <a:lnTo>
                        <a:pt x="110" y="17"/>
                      </a:lnTo>
                      <a:lnTo>
                        <a:pt x="113" y="10"/>
                      </a:lnTo>
                      <a:lnTo>
                        <a:pt x="117" y="5"/>
                      </a:lnTo>
                      <a:lnTo>
                        <a:pt x="120" y="0"/>
                      </a:lnTo>
                      <a:lnTo>
                        <a:pt x="128" y="0"/>
                      </a:lnTo>
                      <a:lnTo>
                        <a:pt x="138" y="2"/>
                      </a:lnTo>
                      <a:lnTo>
                        <a:pt x="153" y="5"/>
                      </a:lnTo>
                      <a:lnTo>
                        <a:pt x="170" y="10"/>
                      </a:lnTo>
                      <a:lnTo>
                        <a:pt x="190" y="17"/>
                      </a:lnTo>
                      <a:lnTo>
                        <a:pt x="210" y="24"/>
                      </a:lnTo>
                      <a:lnTo>
                        <a:pt x="233" y="32"/>
                      </a:lnTo>
                      <a:lnTo>
                        <a:pt x="255" y="42"/>
                      </a:lnTo>
                      <a:lnTo>
                        <a:pt x="338" y="305"/>
                      </a:lnTo>
                      <a:lnTo>
                        <a:pt x="267" y="305"/>
                      </a:lnTo>
                      <a:lnTo>
                        <a:pt x="267" y="323"/>
                      </a:lnTo>
                      <a:lnTo>
                        <a:pt x="265" y="343"/>
                      </a:lnTo>
                      <a:lnTo>
                        <a:pt x="258" y="360"/>
                      </a:lnTo>
                      <a:lnTo>
                        <a:pt x="250" y="376"/>
                      </a:lnTo>
                      <a:lnTo>
                        <a:pt x="238" y="390"/>
                      </a:lnTo>
                      <a:lnTo>
                        <a:pt x="225" y="401"/>
                      </a:lnTo>
                      <a:lnTo>
                        <a:pt x="208" y="411"/>
                      </a:lnTo>
                      <a:lnTo>
                        <a:pt x="190" y="416"/>
                      </a:lnTo>
                      <a:lnTo>
                        <a:pt x="172" y="418"/>
                      </a:lnTo>
                      <a:lnTo>
                        <a:pt x="162" y="418"/>
                      </a:lnTo>
                      <a:lnTo>
                        <a:pt x="153" y="416"/>
                      </a:lnTo>
                      <a:lnTo>
                        <a:pt x="143" y="415"/>
                      </a:lnTo>
                      <a:lnTo>
                        <a:pt x="135" y="411"/>
                      </a:lnTo>
                      <a:lnTo>
                        <a:pt x="127" y="406"/>
                      </a:lnTo>
                      <a:lnTo>
                        <a:pt x="118" y="403"/>
                      </a:lnTo>
                      <a:lnTo>
                        <a:pt x="112" y="398"/>
                      </a:lnTo>
                      <a:lnTo>
                        <a:pt x="105" y="391"/>
                      </a:lnTo>
                      <a:lnTo>
                        <a:pt x="93" y="376"/>
                      </a:lnTo>
                      <a:lnTo>
                        <a:pt x="84" y="360"/>
                      </a:lnTo>
                      <a:lnTo>
                        <a:pt x="79" y="341"/>
                      </a:lnTo>
                      <a:lnTo>
                        <a:pt x="77" y="323"/>
                      </a:lnTo>
                      <a:close/>
                    </a:path>
                  </a:pathLst>
                </a:custGeom>
                <a:solidFill>
                  <a:srgbClr val="BF3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6" name="Freeform 336"/>
                <p:cNvSpPr>
                  <a:spLocks/>
                </p:cNvSpPr>
                <p:nvPr/>
              </p:nvSpPr>
              <p:spPr bwMode="auto">
                <a:xfrm>
                  <a:off x="2989" y="2384"/>
                  <a:ext cx="332" cy="413"/>
                </a:xfrm>
                <a:custGeom>
                  <a:avLst/>
                  <a:gdLst>
                    <a:gd name="T0" fmla="*/ 73 w 332"/>
                    <a:gd name="T1" fmla="*/ 319 h 413"/>
                    <a:gd name="T2" fmla="*/ 70 w 332"/>
                    <a:gd name="T3" fmla="*/ 116 h 413"/>
                    <a:gd name="T4" fmla="*/ 51 w 332"/>
                    <a:gd name="T5" fmla="*/ 116 h 413"/>
                    <a:gd name="T6" fmla="*/ 45 w 332"/>
                    <a:gd name="T7" fmla="*/ 116 h 413"/>
                    <a:gd name="T8" fmla="*/ 38 w 332"/>
                    <a:gd name="T9" fmla="*/ 116 h 413"/>
                    <a:gd name="T10" fmla="*/ 31 w 332"/>
                    <a:gd name="T11" fmla="*/ 115 h 413"/>
                    <a:gd name="T12" fmla="*/ 25 w 332"/>
                    <a:gd name="T13" fmla="*/ 115 h 413"/>
                    <a:gd name="T14" fmla="*/ 18 w 332"/>
                    <a:gd name="T15" fmla="*/ 113 h 413"/>
                    <a:gd name="T16" fmla="*/ 11 w 332"/>
                    <a:gd name="T17" fmla="*/ 111 h 413"/>
                    <a:gd name="T18" fmla="*/ 5 w 332"/>
                    <a:gd name="T19" fmla="*/ 110 h 413"/>
                    <a:gd name="T20" fmla="*/ 0 w 332"/>
                    <a:gd name="T21" fmla="*/ 108 h 413"/>
                    <a:gd name="T22" fmla="*/ 5 w 332"/>
                    <a:gd name="T23" fmla="*/ 101 h 413"/>
                    <a:gd name="T24" fmla="*/ 13 w 332"/>
                    <a:gd name="T25" fmla="*/ 95 h 413"/>
                    <a:gd name="T26" fmla="*/ 26 w 332"/>
                    <a:gd name="T27" fmla="*/ 88 h 413"/>
                    <a:gd name="T28" fmla="*/ 45 w 332"/>
                    <a:gd name="T29" fmla="*/ 81 h 413"/>
                    <a:gd name="T30" fmla="*/ 58 w 332"/>
                    <a:gd name="T31" fmla="*/ 76 h 413"/>
                    <a:gd name="T32" fmla="*/ 68 w 332"/>
                    <a:gd name="T33" fmla="*/ 71 h 413"/>
                    <a:gd name="T34" fmla="*/ 78 w 332"/>
                    <a:gd name="T35" fmla="*/ 65 h 413"/>
                    <a:gd name="T36" fmla="*/ 84 w 332"/>
                    <a:gd name="T37" fmla="*/ 56 h 413"/>
                    <a:gd name="T38" fmla="*/ 91 w 332"/>
                    <a:gd name="T39" fmla="*/ 48 h 413"/>
                    <a:gd name="T40" fmla="*/ 96 w 332"/>
                    <a:gd name="T41" fmla="*/ 40 h 413"/>
                    <a:gd name="T42" fmla="*/ 101 w 332"/>
                    <a:gd name="T43" fmla="*/ 31 h 413"/>
                    <a:gd name="T44" fmla="*/ 104 w 332"/>
                    <a:gd name="T45" fmla="*/ 23 h 413"/>
                    <a:gd name="T46" fmla="*/ 108 w 332"/>
                    <a:gd name="T47" fmla="*/ 17 h 413"/>
                    <a:gd name="T48" fmla="*/ 109 w 332"/>
                    <a:gd name="T49" fmla="*/ 10 h 413"/>
                    <a:gd name="T50" fmla="*/ 113 w 332"/>
                    <a:gd name="T51" fmla="*/ 5 h 413"/>
                    <a:gd name="T52" fmla="*/ 116 w 332"/>
                    <a:gd name="T53" fmla="*/ 0 h 413"/>
                    <a:gd name="T54" fmla="*/ 124 w 332"/>
                    <a:gd name="T55" fmla="*/ 0 h 413"/>
                    <a:gd name="T56" fmla="*/ 134 w 332"/>
                    <a:gd name="T57" fmla="*/ 2 h 413"/>
                    <a:gd name="T58" fmla="*/ 149 w 332"/>
                    <a:gd name="T59" fmla="*/ 5 h 413"/>
                    <a:gd name="T60" fmla="*/ 166 w 332"/>
                    <a:gd name="T61" fmla="*/ 10 h 413"/>
                    <a:gd name="T62" fmla="*/ 186 w 332"/>
                    <a:gd name="T63" fmla="*/ 17 h 413"/>
                    <a:gd name="T64" fmla="*/ 206 w 332"/>
                    <a:gd name="T65" fmla="*/ 23 h 413"/>
                    <a:gd name="T66" fmla="*/ 228 w 332"/>
                    <a:gd name="T67" fmla="*/ 31 h 413"/>
                    <a:gd name="T68" fmla="*/ 249 w 332"/>
                    <a:gd name="T69" fmla="*/ 41 h 413"/>
                    <a:gd name="T70" fmla="*/ 332 w 332"/>
                    <a:gd name="T71" fmla="*/ 301 h 413"/>
                    <a:gd name="T72" fmla="*/ 261 w 332"/>
                    <a:gd name="T73" fmla="*/ 301 h 413"/>
                    <a:gd name="T74" fmla="*/ 261 w 332"/>
                    <a:gd name="T75" fmla="*/ 319 h 413"/>
                    <a:gd name="T76" fmla="*/ 259 w 332"/>
                    <a:gd name="T77" fmla="*/ 338 h 413"/>
                    <a:gd name="T78" fmla="*/ 254 w 332"/>
                    <a:gd name="T79" fmla="*/ 356 h 413"/>
                    <a:gd name="T80" fmla="*/ 244 w 332"/>
                    <a:gd name="T81" fmla="*/ 371 h 413"/>
                    <a:gd name="T82" fmla="*/ 234 w 332"/>
                    <a:gd name="T83" fmla="*/ 386 h 413"/>
                    <a:gd name="T84" fmla="*/ 219 w 332"/>
                    <a:gd name="T85" fmla="*/ 396 h 413"/>
                    <a:gd name="T86" fmla="*/ 204 w 332"/>
                    <a:gd name="T87" fmla="*/ 406 h 413"/>
                    <a:gd name="T88" fmla="*/ 186 w 332"/>
                    <a:gd name="T89" fmla="*/ 411 h 413"/>
                    <a:gd name="T90" fmla="*/ 168 w 332"/>
                    <a:gd name="T91" fmla="*/ 413 h 413"/>
                    <a:gd name="T92" fmla="*/ 158 w 332"/>
                    <a:gd name="T93" fmla="*/ 413 h 413"/>
                    <a:gd name="T94" fmla="*/ 149 w 332"/>
                    <a:gd name="T95" fmla="*/ 411 h 413"/>
                    <a:gd name="T96" fmla="*/ 141 w 332"/>
                    <a:gd name="T97" fmla="*/ 409 h 413"/>
                    <a:gd name="T98" fmla="*/ 133 w 332"/>
                    <a:gd name="T99" fmla="*/ 406 h 413"/>
                    <a:gd name="T100" fmla="*/ 124 w 332"/>
                    <a:gd name="T101" fmla="*/ 401 h 413"/>
                    <a:gd name="T102" fmla="*/ 116 w 332"/>
                    <a:gd name="T103" fmla="*/ 398 h 413"/>
                    <a:gd name="T104" fmla="*/ 108 w 332"/>
                    <a:gd name="T105" fmla="*/ 393 h 413"/>
                    <a:gd name="T106" fmla="*/ 101 w 332"/>
                    <a:gd name="T107" fmla="*/ 386 h 413"/>
                    <a:gd name="T108" fmla="*/ 89 w 332"/>
                    <a:gd name="T109" fmla="*/ 371 h 413"/>
                    <a:gd name="T110" fmla="*/ 80 w 332"/>
                    <a:gd name="T111" fmla="*/ 354 h 413"/>
                    <a:gd name="T112" fmla="*/ 75 w 332"/>
                    <a:gd name="T113" fmla="*/ 338 h 413"/>
                    <a:gd name="T114" fmla="*/ 73 w 332"/>
                    <a:gd name="T115" fmla="*/ 319 h 4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32" h="413">
                      <a:moveTo>
                        <a:pt x="73" y="319"/>
                      </a:moveTo>
                      <a:lnTo>
                        <a:pt x="70" y="116"/>
                      </a:lnTo>
                      <a:lnTo>
                        <a:pt x="51" y="116"/>
                      </a:lnTo>
                      <a:lnTo>
                        <a:pt x="45" y="116"/>
                      </a:lnTo>
                      <a:lnTo>
                        <a:pt x="38" y="116"/>
                      </a:lnTo>
                      <a:lnTo>
                        <a:pt x="31" y="115"/>
                      </a:lnTo>
                      <a:lnTo>
                        <a:pt x="25" y="115"/>
                      </a:lnTo>
                      <a:lnTo>
                        <a:pt x="18" y="113"/>
                      </a:lnTo>
                      <a:lnTo>
                        <a:pt x="11" y="111"/>
                      </a:lnTo>
                      <a:lnTo>
                        <a:pt x="5" y="110"/>
                      </a:lnTo>
                      <a:lnTo>
                        <a:pt x="0" y="108"/>
                      </a:lnTo>
                      <a:lnTo>
                        <a:pt x="5" y="101"/>
                      </a:lnTo>
                      <a:lnTo>
                        <a:pt x="13" y="95"/>
                      </a:lnTo>
                      <a:lnTo>
                        <a:pt x="26" y="88"/>
                      </a:lnTo>
                      <a:lnTo>
                        <a:pt x="45" y="81"/>
                      </a:lnTo>
                      <a:lnTo>
                        <a:pt x="58" y="76"/>
                      </a:lnTo>
                      <a:lnTo>
                        <a:pt x="68" y="71"/>
                      </a:lnTo>
                      <a:lnTo>
                        <a:pt x="78" y="65"/>
                      </a:lnTo>
                      <a:lnTo>
                        <a:pt x="84" y="56"/>
                      </a:lnTo>
                      <a:lnTo>
                        <a:pt x="91" y="48"/>
                      </a:lnTo>
                      <a:lnTo>
                        <a:pt x="96" y="40"/>
                      </a:lnTo>
                      <a:lnTo>
                        <a:pt x="101" y="31"/>
                      </a:lnTo>
                      <a:lnTo>
                        <a:pt x="104" y="23"/>
                      </a:lnTo>
                      <a:lnTo>
                        <a:pt x="108" y="17"/>
                      </a:lnTo>
                      <a:lnTo>
                        <a:pt x="109" y="10"/>
                      </a:lnTo>
                      <a:lnTo>
                        <a:pt x="113" y="5"/>
                      </a:lnTo>
                      <a:lnTo>
                        <a:pt x="116" y="0"/>
                      </a:lnTo>
                      <a:lnTo>
                        <a:pt x="124" y="0"/>
                      </a:lnTo>
                      <a:lnTo>
                        <a:pt x="134" y="2"/>
                      </a:lnTo>
                      <a:lnTo>
                        <a:pt x="149" y="5"/>
                      </a:lnTo>
                      <a:lnTo>
                        <a:pt x="166" y="10"/>
                      </a:lnTo>
                      <a:lnTo>
                        <a:pt x="186" y="17"/>
                      </a:lnTo>
                      <a:lnTo>
                        <a:pt x="206" y="23"/>
                      </a:lnTo>
                      <a:lnTo>
                        <a:pt x="228" y="31"/>
                      </a:lnTo>
                      <a:lnTo>
                        <a:pt x="249" y="41"/>
                      </a:lnTo>
                      <a:lnTo>
                        <a:pt x="332" y="301"/>
                      </a:lnTo>
                      <a:lnTo>
                        <a:pt x="261" y="301"/>
                      </a:lnTo>
                      <a:lnTo>
                        <a:pt x="261" y="319"/>
                      </a:lnTo>
                      <a:lnTo>
                        <a:pt x="259" y="338"/>
                      </a:lnTo>
                      <a:lnTo>
                        <a:pt x="254" y="356"/>
                      </a:lnTo>
                      <a:lnTo>
                        <a:pt x="244" y="371"/>
                      </a:lnTo>
                      <a:lnTo>
                        <a:pt x="234" y="386"/>
                      </a:lnTo>
                      <a:lnTo>
                        <a:pt x="219" y="396"/>
                      </a:lnTo>
                      <a:lnTo>
                        <a:pt x="204" y="406"/>
                      </a:lnTo>
                      <a:lnTo>
                        <a:pt x="186" y="411"/>
                      </a:lnTo>
                      <a:lnTo>
                        <a:pt x="168" y="413"/>
                      </a:lnTo>
                      <a:lnTo>
                        <a:pt x="158" y="413"/>
                      </a:lnTo>
                      <a:lnTo>
                        <a:pt x="149" y="411"/>
                      </a:lnTo>
                      <a:lnTo>
                        <a:pt x="141" y="409"/>
                      </a:lnTo>
                      <a:lnTo>
                        <a:pt x="133" y="406"/>
                      </a:lnTo>
                      <a:lnTo>
                        <a:pt x="124" y="401"/>
                      </a:lnTo>
                      <a:lnTo>
                        <a:pt x="116" y="398"/>
                      </a:lnTo>
                      <a:lnTo>
                        <a:pt x="108" y="393"/>
                      </a:lnTo>
                      <a:lnTo>
                        <a:pt x="101" y="386"/>
                      </a:lnTo>
                      <a:lnTo>
                        <a:pt x="89" y="371"/>
                      </a:lnTo>
                      <a:lnTo>
                        <a:pt x="80" y="354"/>
                      </a:lnTo>
                      <a:lnTo>
                        <a:pt x="75" y="338"/>
                      </a:lnTo>
                      <a:lnTo>
                        <a:pt x="73" y="319"/>
                      </a:lnTo>
                      <a:close/>
                    </a:path>
                  </a:pathLst>
                </a:custGeom>
                <a:solidFill>
                  <a:srgbClr val="C444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7" name="Freeform 337"/>
                <p:cNvSpPr>
                  <a:spLocks/>
                </p:cNvSpPr>
                <p:nvPr/>
              </p:nvSpPr>
              <p:spPr bwMode="auto">
                <a:xfrm>
                  <a:off x="2992" y="2387"/>
                  <a:ext cx="326" cy="406"/>
                </a:xfrm>
                <a:custGeom>
                  <a:avLst/>
                  <a:gdLst>
                    <a:gd name="T0" fmla="*/ 72 w 326"/>
                    <a:gd name="T1" fmla="*/ 315 h 406"/>
                    <a:gd name="T2" fmla="*/ 67 w 326"/>
                    <a:gd name="T3" fmla="*/ 113 h 406"/>
                    <a:gd name="T4" fmla="*/ 50 w 326"/>
                    <a:gd name="T5" fmla="*/ 112 h 406"/>
                    <a:gd name="T6" fmla="*/ 43 w 326"/>
                    <a:gd name="T7" fmla="*/ 112 h 406"/>
                    <a:gd name="T8" fmla="*/ 38 w 326"/>
                    <a:gd name="T9" fmla="*/ 112 h 406"/>
                    <a:gd name="T10" fmla="*/ 30 w 326"/>
                    <a:gd name="T11" fmla="*/ 112 h 406"/>
                    <a:gd name="T12" fmla="*/ 23 w 326"/>
                    <a:gd name="T13" fmla="*/ 110 h 406"/>
                    <a:gd name="T14" fmla="*/ 17 w 326"/>
                    <a:gd name="T15" fmla="*/ 110 h 406"/>
                    <a:gd name="T16" fmla="*/ 10 w 326"/>
                    <a:gd name="T17" fmla="*/ 108 h 406"/>
                    <a:gd name="T18" fmla="*/ 5 w 326"/>
                    <a:gd name="T19" fmla="*/ 107 h 406"/>
                    <a:gd name="T20" fmla="*/ 0 w 326"/>
                    <a:gd name="T21" fmla="*/ 105 h 406"/>
                    <a:gd name="T22" fmla="*/ 5 w 326"/>
                    <a:gd name="T23" fmla="*/ 98 h 406"/>
                    <a:gd name="T24" fmla="*/ 12 w 326"/>
                    <a:gd name="T25" fmla="*/ 92 h 406"/>
                    <a:gd name="T26" fmla="*/ 25 w 326"/>
                    <a:gd name="T27" fmla="*/ 85 h 406"/>
                    <a:gd name="T28" fmla="*/ 42 w 326"/>
                    <a:gd name="T29" fmla="*/ 78 h 406"/>
                    <a:gd name="T30" fmla="*/ 55 w 326"/>
                    <a:gd name="T31" fmla="*/ 73 h 406"/>
                    <a:gd name="T32" fmla="*/ 67 w 326"/>
                    <a:gd name="T33" fmla="*/ 68 h 406"/>
                    <a:gd name="T34" fmla="*/ 77 w 326"/>
                    <a:gd name="T35" fmla="*/ 62 h 406"/>
                    <a:gd name="T36" fmla="*/ 83 w 326"/>
                    <a:gd name="T37" fmla="*/ 53 h 406"/>
                    <a:gd name="T38" fmla="*/ 90 w 326"/>
                    <a:gd name="T39" fmla="*/ 45 h 406"/>
                    <a:gd name="T40" fmla="*/ 95 w 326"/>
                    <a:gd name="T41" fmla="*/ 38 h 406"/>
                    <a:gd name="T42" fmla="*/ 98 w 326"/>
                    <a:gd name="T43" fmla="*/ 30 h 406"/>
                    <a:gd name="T44" fmla="*/ 101 w 326"/>
                    <a:gd name="T45" fmla="*/ 22 h 406"/>
                    <a:gd name="T46" fmla="*/ 105 w 326"/>
                    <a:gd name="T47" fmla="*/ 15 h 406"/>
                    <a:gd name="T48" fmla="*/ 108 w 326"/>
                    <a:gd name="T49" fmla="*/ 9 h 406"/>
                    <a:gd name="T50" fmla="*/ 111 w 326"/>
                    <a:gd name="T51" fmla="*/ 4 h 406"/>
                    <a:gd name="T52" fmla="*/ 115 w 326"/>
                    <a:gd name="T53" fmla="*/ 0 h 406"/>
                    <a:gd name="T54" fmla="*/ 121 w 326"/>
                    <a:gd name="T55" fmla="*/ 0 h 406"/>
                    <a:gd name="T56" fmla="*/ 133 w 326"/>
                    <a:gd name="T57" fmla="*/ 0 h 406"/>
                    <a:gd name="T58" fmla="*/ 146 w 326"/>
                    <a:gd name="T59" fmla="*/ 4 h 406"/>
                    <a:gd name="T60" fmla="*/ 163 w 326"/>
                    <a:gd name="T61" fmla="*/ 9 h 406"/>
                    <a:gd name="T62" fmla="*/ 183 w 326"/>
                    <a:gd name="T63" fmla="*/ 15 h 406"/>
                    <a:gd name="T64" fmla="*/ 203 w 326"/>
                    <a:gd name="T65" fmla="*/ 22 h 406"/>
                    <a:gd name="T66" fmla="*/ 225 w 326"/>
                    <a:gd name="T67" fmla="*/ 30 h 406"/>
                    <a:gd name="T68" fmla="*/ 246 w 326"/>
                    <a:gd name="T69" fmla="*/ 40 h 406"/>
                    <a:gd name="T70" fmla="*/ 326 w 326"/>
                    <a:gd name="T71" fmla="*/ 296 h 406"/>
                    <a:gd name="T72" fmla="*/ 256 w 326"/>
                    <a:gd name="T73" fmla="*/ 296 h 406"/>
                    <a:gd name="T74" fmla="*/ 256 w 326"/>
                    <a:gd name="T75" fmla="*/ 315 h 406"/>
                    <a:gd name="T76" fmla="*/ 255 w 326"/>
                    <a:gd name="T77" fmla="*/ 333 h 406"/>
                    <a:gd name="T78" fmla="*/ 250 w 326"/>
                    <a:gd name="T79" fmla="*/ 350 h 406"/>
                    <a:gd name="T80" fmla="*/ 241 w 326"/>
                    <a:gd name="T81" fmla="*/ 366 h 406"/>
                    <a:gd name="T82" fmla="*/ 230 w 326"/>
                    <a:gd name="T83" fmla="*/ 380 h 406"/>
                    <a:gd name="T84" fmla="*/ 216 w 326"/>
                    <a:gd name="T85" fmla="*/ 391 h 406"/>
                    <a:gd name="T86" fmla="*/ 200 w 326"/>
                    <a:gd name="T87" fmla="*/ 400 h 406"/>
                    <a:gd name="T88" fmla="*/ 183 w 326"/>
                    <a:gd name="T89" fmla="*/ 405 h 406"/>
                    <a:gd name="T90" fmla="*/ 165 w 326"/>
                    <a:gd name="T91" fmla="*/ 406 h 406"/>
                    <a:gd name="T92" fmla="*/ 155 w 326"/>
                    <a:gd name="T93" fmla="*/ 406 h 406"/>
                    <a:gd name="T94" fmla="*/ 146 w 326"/>
                    <a:gd name="T95" fmla="*/ 405 h 406"/>
                    <a:gd name="T96" fmla="*/ 138 w 326"/>
                    <a:gd name="T97" fmla="*/ 403 h 406"/>
                    <a:gd name="T98" fmla="*/ 130 w 326"/>
                    <a:gd name="T99" fmla="*/ 400 h 406"/>
                    <a:gd name="T100" fmla="*/ 121 w 326"/>
                    <a:gd name="T101" fmla="*/ 395 h 406"/>
                    <a:gd name="T102" fmla="*/ 113 w 326"/>
                    <a:gd name="T103" fmla="*/ 391 h 406"/>
                    <a:gd name="T104" fmla="*/ 105 w 326"/>
                    <a:gd name="T105" fmla="*/ 386 h 406"/>
                    <a:gd name="T106" fmla="*/ 98 w 326"/>
                    <a:gd name="T107" fmla="*/ 380 h 406"/>
                    <a:gd name="T108" fmla="*/ 86 w 326"/>
                    <a:gd name="T109" fmla="*/ 365 h 406"/>
                    <a:gd name="T110" fmla="*/ 78 w 326"/>
                    <a:gd name="T111" fmla="*/ 350 h 406"/>
                    <a:gd name="T112" fmla="*/ 73 w 326"/>
                    <a:gd name="T113" fmla="*/ 331 h 406"/>
                    <a:gd name="T114" fmla="*/ 72 w 326"/>
                    <a:gd name="T115" fmla="*/ 315 h 4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326" h="406">
                      <a:moveTo>
                        <a:pt x="72" y="315"/>
                      </a:moveTo>
                      <a:lnTo>
                        <a:pt x="67" y="113"/>
                      </a:lnTo>
                      <a:lnTo>
                        <a:pt x="50" y="112"/>
                      </a:lnTo>
                      <a:lnTo>
                        <a:pt x="43" y="112"/>
                      </a:lnTo>
                      <a:lnTo>
                        <a:pt x="38" y="112"/>
                      </a:lnTo>
                      <a:lnTo>
                        <a:pt x="30" y="112"/>
                      </a:lnTo>
                      <a:lnTo>
                        <a:pt x="23" y="110"/>
                      </a:lnTo>
                      <a:lnTo>
                        <a:pt x="17" y="110"/>
                      </a:lnTo>
                      <a:lnTo>
                        <a:pt x="10" y="108"/>
                      </a:lnTo>
                      <a:lnTo>
                        <a:pt x="5" y="107"/>
                      </a:lnTo>
                      <a:lnTo>
                        <a:pt x="0" y="105"/>
                      </a:lnTo>
                      <a:lnTo>
                        <a:pt x="5" y="98"/>
                      </a:lnTo>
                      <a:lnTo>
                        <a:pt x="12" y="92"/>
                      </a:lnTo>
                      <a:lnTo>
                        <a:pt x="25" y="85"/>
                      </a:lnTo>
                      <a:lnTo>
                        <a:pt x="42" y="78"/>
                      </a:lnTo>
                      <a:lnTo>
                        <a:pt x="55" y="73"/>
                      </a:lnTo>
                      <a:lnTo>
                        <a:pt x="67" y="68"/>
                      </a:lnTo>
                      <a:lnTo>
                        <a:pt x="77" y="62"/>
                      </a:lnTo>
                      <a:lnTo>
                        <a:pt x="83" y="53"/>
                      </a:lnTo>
                      <a:lnTo>
                        <a:pt x="90" y="45"/>
                      </a:lnTo>
                      <a:lnTo>
                        <a:pt x="95" y="38"/>
                      </a:lnTo>
                      <a:lnTo>
                        <a:pt x="98" y="30"/>
                      </a:lnTo>
                      <a:lnTo>
                        <a:pt x="101" y="22"/>
                      </a:lnTo>
                      <a:lnTo>
                        <a:pt x="105" y="15"/>
                      </a:lnTo>
                      <a:lnTo>
                        <a:pt x="108" y="9"/>
                      </a:lnTo>
                      <a:lnTo>
                        <a:pt x="111" y="4"/>
                      </a:lnTo>
                      <a:lnTo>
                        <a:pt x="115" y="0"/>
                      </a:lnTo>
                      <a:lnTo>
                        <a:pt x="121" y="0"/>
                      </a:lnTo>
                      <a:lnTo>
                        <a:pt x="133" y="0"/>
                      </a:lnTo>
                      <a:lnTo>
                        <a:pt x="146" y="4"/>
                      </a:lnTo>
                      <a:lnTo>
                        <a:pt x="163" y="9"/>
                      </a:lnTo>
                      <a:lnTo>
                        <a:pt x="183" y="15"/>
                      </a:lnTo>
                      <a:lnTo>
                        <a:pt x="203" y="22"/>
                      </a:lnTo>
                      <a:lnTo>
                        <a:pt x="225" y="30"/>
                      </a:lnTo>
                      <a:lnTo>
                        <a:pt x="246" y="40"/>
                      </a:lnTo>
                      <a:lnTo>
                        <a:pt x="326" y="296"/>
                      </a:lnTo>
                      <a:lnTo>
                        <a:pt x="256" y="296"/>
                      </a:lnTo>
                      <a:lnTo>
                        <a:pt x="256" y="315"/>
                      </a:lnTo>
                      <a:lnTo>
                        <a:pt x="255" y="333"/>
                      </a:lnTo>
                      <a:lnTo>
                        <a:pt x="250" y="350"/>
                      </a:lnTo>
                      <a:lnTo>
                        <a:pt x="241" y="366"/>
                      </a:lnTo>
                      <a:lnTo>
                        <a:pt x="230" y="380"/>
                      </a:lnTo>
                      <a:lnTo>
                        <a:pt x="216" y="391"/>
                      </a:lnTo>
                      <a:lnTo>
                        <a:pt x="200" y="400"/>
                      </a:lnTo>
                      <a:lnTo>
                        <a:pt x="183" y="405"/>
                      </a:lnTo>
                      <a:lnTo>
                        <a:pt x="165" y="406"/>
                      </a:lnTo>
                      <a:lnTo>
                        <a:pt x="155" y="406"/>
                      </a:lnTo>
                      <a:lnTo>
                        <a:pt x="146" y="405"/>
                      </a:lnTo>
                      <a:lnTo>
                        <a:pt x="138" y="403"/>
                      </a:lnTo>
                      <a:lnTo>
                        <a:pt x="130" y="400"/>
                      </a:lnTo>
                      <a:lnTo>
                        <a:pt x="121" y="395"/>
                      </a:lnTo>
                      <a:lnTo>
                        <a:pt x="113" y="391"/>
                      </a:lnTo>
                      <a:lnTo>
                        <a:pt x="105" y="386"/>
                      </a:lnTo>
                      <a:lnTo>
                        <a:pt x="98" y="380"/>
                      </a:lnTo>
                      <a:lnTo>
                        <a:pt x="86" y="365"/>
                      </a:lnTo>
                      <a:lnTo>
                        <a:pt x="78" y="350"/>
                      </a:lnTo>
                      <a:lnTo>
                        <a:pt x="73" y="331"/>
                      </a:lnTo>
                      <a:lnTo>
                        <a:pt x="72" y="315"/>
                      </a:lnTo>
                      <a:close/>
                    </a:path>
                  </a:pathLst>
                </a:custGeom>
                <a:solidFill>
                  <a:srgbClr val="CC54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8" name="Freeform 338"/>
                <p:cNvSpPr>
                  <a:spLocks/>
                </p:cNvSpPr>
                <p:nvPr/>
              </p:nvSpPr>
              <p:spPr bwMode="auto">
                <a:xfrm>
                  <a:off x="2995" y="2389"/>
                  <a:ext cx="321" cy="401"/>
                </a:xfrm>
                <a:custGeom>
                  <a:avLst/>
                  <a:gdLst>
                    <a:gd name="T0" fmla="*/ 70 w 321"/>
                    <a:gd name="T1" fmla="*/ 309 h 401"/>
                    <a:gd name="T2" fmla="*/ 65 w 321"/>
                    <a:gd name="T3" fmla="*/ 110 h 401"/>
                    <a:gd name="T4" fmla="*/ 49 w 321"/>
                    <a:gd name="T5" fmla="*/ 110 h 401"/>
                    <a:gd name="T6" fmla="*/ 37 w 321"/>
                    <a:gd name="T7" fmla="*/ 110 h 401"/>
                    <a:gd name="T8" fmla="*/ 22 w 321"/>
                    <a:gd name="T9" fmla="*/ 108 h 401"/>
                    <a:gd name="T10" fmla="*/ 10 w 321"/>
                    <a:gd name="T11" fmla="*/ 106 h 401"/>
                    <a:gd name="T12" fmla="*/ 0 w 321"/>
                    <a:gd name="T13" fmla="*/ 103 h 401"/>
                    <a:gd name="T14" fmla="*/ 4 w 321"/>
                    <a:gd name="T15" fmla="*/ 96 h 401"/>
                    <a:gd name="T16" fmla="*/ 12 w 321"/>
                    <a:gd name="T17" fmla="*/ 90 h 401"/>
                    <a:gd name="T18" fmla="*/ 24 w 321"/>
                    <a:gd name="T19" fmla="*/ 83 h 401"/>
                    <a:gd name="T20" fmla="*/ 40 w 321"/>
                    <a:gd name="T21" fmla="*/ 78 h 401"/>
                    <a:gd name="T22" fmla="*/ 54 w 321"/>
                    <a:gd name="T23" fmla="*/ 73 h 401"/>
                    <a:gd name="T24" fmla="*/ 64 w 321"/>
                    <a:gd name="T25" fmla="*/ 68 h 401"/>
                    <a:gd name="T26" fmla="*/ 74 w 321"/>
                    <a:gd name="T27" fmla="*/ 61 h 401"/>
                    <a:gd name="T28" fmla="*/ 80 w 321"/>
                    <a:gd name="T29" fmla="*/ 53 h 401"/>
                    <a:gd name="T30" fmla="*/ 87 w 321"/>
                    <a:gd name="T31" fmla="*/ 45 h 401"/>
                    <a:gd name="T32" fmla="*/ 92 w 321"/>
                    <a:gd name="T33" fmla="*/ 38 h 401"/>
                    <a:gd name="T34" fmla="*/ 95 w 321"/>
                    <a:gd name="T35" fmla="*/ 30 h 401"/>
                    <a:gd name="T36" fmla="*/ 98 w 321"/>
                    <a:gd name="T37" fmla="*/ 21 h 401"/>
                    <a:gd name="T38" fmla="*/ 102 w 321"/>
                    <a:gd name="T39" fmla="*/ 15 h 401"/>
                    <a:gd name="T40" fmla="*/ 105 w 321"/>
                    <a:gd name="T41" fmla="*/ 8 h 401"/>
                    <a:gd name="T42" fmla="*/ 108 w 321"/>
                    <a:gd name="T43" fmla="*/ 3 h 401"/>
                    <a:gd name="T44" fmla="*/ 112 w 321"/>
                    <a:gd name="T45" fmla="*/ 0 h 401"/>
                    <a:gd name="T46" fmla="*/ 118 w 321"/>
                    <a:gd name="T47" fmla="*/ 0 h 401"/>
                    <a:gd name="T48" fmla="*/ 130 w 321"/>
                    <a:gd name="T49" fmla="*/ 2 h 401"/>
                    <a:gd name="T50" fmla="*/ 143 w 321"/>
                    <a:gd name="T51" fmla="*/ 3 h 401"/>
                    <a:gd name="T52" fmla="*/ 160 w 321"/>
                    <a:gd name="T53" fmla="*/ 8 h 401"/>
                    <a:gd name="T54" fmla="*/ 178 w 321"/>
                    <a:gd name="T55" fmla="*/ 15 h 401"/>
                    <a:gd name="T56" fmla="*/ 198 w 321"/>
                    <a:gd name="T57" fmla="*/ 21 h 401"/>
                    <a:gd name="T58" fmla="*/ 220 w 321"/>
                    <a:gd name="T59" fmla="*/ 30 h 401"/>
                    <a:gd name="T60" fmla="*/ 242 w 321"/>
                    <a:gd name="T61" fmla="*/ 40 h 401"/>
                    <a:gd name="T62" fmla="*/ 321 w 321"/>
                    <a:gd name="T63" fmla="*/ 293 h 401"/>
                    <a:gd name="T64" fmla="*/ 253 w 321"/>
                    <a:gd name="T65" fmla="*/ 293 h 401"/>
                    <a:gd name="T66" fmla="*/ 253 w 321"/>
                    <a:gd name="T67" fmla="*/ 309 h 401"/>
                    <a:gd name="T68" fmla="*/ 252 w 321"/>
                    <a:gd name="T69" fmla="*/ 328 h 401"/>
                    <a:gd name="T70" fmla="*/ 247 w 321"/>
                    <a:gd name="T71" fmla="*/ 346 h 401"/>
                    <a:gd name="T72" fmla="*/ 238 w 321"/>
                    <a:gd name="T73" fmla="*/ 361 h 401"/>
                    <a:gd name="T74" fmla="*/ 227 w 321"/>
                    <a:gd name="T75" fmla="*/ 374 h 401"/>
                    <a:gd name="T76" fmla="*/ 213 w 321"/>
                    <a:gd name="T77" fmla="*/ 386 h 401"/>
                    <a:gd name="T78" fmla="*/ 197 w 321"/>
                    <a:gd name="T79" fmla="*/ 394 h 401"/>
                    <a:gd name="T80" fmla="*/ 180 w 321"/>
                    <a:gd name="T81" fmla="*/ 399 h 401"/>
                    <a:gd name="T82" fmla="*/ 162 w 321"/>
                    <a:gd name="T83" fmla="*/ 401 h 401"/>
                    <a:gd name="T84" fmla="*/ 152 w 321"/>
                    <a:gd name="T85" fmla="*/ 401 h 401"/>
                    <a:gd name="T86" fmla="*/ 143 w 321"/>
                    <a:gd name="T87" fmla="*/ 399 h 401"/>
                    <a:gd name="T88" fmla="*/ 135 w 321"/>
                    <a:gd name="T89" fmla="*/ 398 h 401"/>
                    <a:gd name="T90" fmla="*/ 127 w 321"/>
                    <a:gd name="T91" fmla="*/ 394 h 401"/>
                    <a:gd name="T92" fmla="*/ 118 w 321"/>
                    <a:gd name="T93" fmla="*/ 391 h 401"/>
                    <a:gd name="T94" fmla="*/ 110 w 321"/>
                    <a:gd name="T95" fmla="*/ 386 h 401"/>
                    <a:gd name="T96" fmla="*/ 103 w 321"/>
                    <a:gd name="T97" fmla="*/ 381 h 401"/>
                    <a:gd name="T98" fmla="*/ 97 w 321"/>
                    <a:gd name="T99" fmla="*/ 374 h 401"/>
                    <a:gd name="T100" fmla="*/ 85 w 321"/>
                    <a:gd name="T101" fmla="*/ 361 h 401"/>
                    <a:gd name="T102" fmla="*/ 77 w 321"/>
                    <a:gd name="T103" fmla="*/ 344 h 401"/>
                    <a:gd name="T104" fmla="*/ 72 w 321"/>
                    <a:gd name="T105" fmla="*/ 328 h 401"/>
                    <a:gd name="T106" fmla="*/ 70 w 321"/>
                    <a:gd name="T107" fmla="*/ 309 h 4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21" h="401">
                      <a:moveTo>
                        <a:pt x="70" y="309"/>
                      </a:moveTo>
                      <a:lnTo>
                        <a:pt x="65" y="110"/>
                      </a:lnTo>
                      <a:lnTo>
                        <a:pt x="49" y="110"/>
                      </a:lnTo>
                      <a:lnTo>
                        <a:pt x="37" y="110"/>
                      </a:lnTo>
                      <a:lnTo>
                        <a:pt x="22" y="108"/>
                      </a:lnTo>
                      <a:lnTo>
                        <a:pt x="10" y="106"/>
                      </a:lnTo>
                      <a:lnTo>
                        <a:pt x="0" y="103"/>
                      </a:lnTo>
                      <a:lnTo>
                        <a:pt x="4" y="96"/>
                      </a:lnTo>
                      <a:lnTo>
                        <a:pt x="12" y="90"/>
                      </a:lnTo>
                      <a:lnTo>
                        <a:pt x="24" y="83"/>
                      </a:lnTo>
                      <a:lnTo>
                        <a:pt x="40" y="78"/>
                      </a:lnTo>
                      <a:lnTo>
                        <a:pt x="54" y="73"/>
                      </a:lnTo>
                      <a:lnTo>
                        <a:pt x="64" y="68"/>
                      </a:lnTo>
                      <a:lnTo>
                        <a:pt x="74" y="61"/>
                      </a:lnTo>
                      <a:lnTo>
                        <a:pt x="80" y="53"/>
                      </a:lnTo>
                      <a:lnTo>
                        <a:pt x="87" y="45"/>
                      </a:lnTo>
                      <a:lnTo>
                        <a:pt x="92" y="38"/>
                      </a:lnTo>
                      <a:lnTo>
                        <a:pt x="95" y="30"/>
                      </a:lnTo>
                      <a:lnTo>
                        <a:pt x="98" y="21"/>
                      </a:lnTo>
                      <a:lnTo>
                        <a:pt x="102" y="15"/>
                      </a:lnTo>
                      <a:lnTo>
                        <a:pt x="105" y="8"/>
                      </a:lnTo>
                      <a:lnTo>
                        <a:pt x="108" y="3"/>
                      </a:lnTo>
                      <a:lnTo>
                        <a:pt x="112" y="0"/>
                      </a:lnTo>
                      <a:lnTo>
                        <a:pt x="118" y="0"/>
                      </a:lnTo>
                      <a:lnTo>
                        <a:pt x="130" y="2"/>
                      </a:lnTo>
                      <a:lnTo>
                        <a:pt x="143" y="3"/>
                      </a:lnTo>
                      <a:lnTo>
                        <a:pt x="160" y="8"/>
                      </a:lnTo>
                      <a:lnTo>
                        <a:pt x="178" y="15"/>
                      </a:lnTo>
                      <a:lnTo>
                        <a:pt x="198" y="21"/>
                      </a:lnTo>
                      <a:lnTo>
                        <a:pt x="220" y="30"/>
                      </a:lnTo>
                      <a:lnTo>
                        <a:pt x="242" y="40"/>
                      </a:lnTo>
                      <a:lnTo>
                        <a:pt x="321" y="293"/>
                      </a:lnTo>
                      <a:lnTo>
                        <a:pt x="253" y="293"/>
                      </a:lnTo>
                      <a:lnTo>
                        <a:pt x="253" y="309"/>
                      </a:lnTo>
                      <a:lnTo>
                        <a:pt x="252" y="328"/>
                      </a:lnTo>
                      <a:lnTo>
                        <a:pt x="247" y="346"/>
                      </a:lnTo>
                      <a:lnTo>
                        <a:pt x="238" y="361"/>
                      </a:lnTo>
                      <a:lnTo>
                        <a:pt x="227" y="374"/>
                      </a:lnTo>
                      <a:lnTo>
                        <a:pt x="213" y="386"/>
                      </a:lnTo>
                      <a:lnTo>
                        <a:pt x="197" y="394"/>
                      </a:lnTo>
                      <a:lnTo>
                        <a:pt x="180" y="399"/>
                      </a:lnTo>
                      <a:lnTo>
                        <a:pt x="162" y="401"/>
                      </a:lnTo>
                      <a:lnTo>
                        <a:pt x="152" y="401"/>
                      </a:lnTo>
                      <a:lnTo>
                        <a:pt x="143" y="399"/>
                      </a:lnTo>
                      <a:lnTo>
                        <a:pt x="135" y="398"/>
                      </a:lnTo>
                      <a:lnTo>
                        <a:pt x="127" y="394"/>
                      </a:lnTo>
                      <a:lnTo>
                        <a:pt x="118" y="391"/>
                      </a:lnTo>
                      <a:lnTo>
                        <a:pt x="110" y="386"/>
                      </a:lnTo>
                      <a:lnTo>
                        <a:pt x="103" y="381"/>
                      </a:lnTo>
                      <a:lnTo>
                        <a:pt x="97" y="374"/>
                      </a:lnTo>
                      <a:lnTo>
                        <a:pt x="85" y="361"/>
                      </a:lnTo>
                      <a:lnTo>
                        <a:pt x="77" y="344"/>
                      </a:lnTo>
                      <a:lnTo>
                        <a:pt x="72" y="328"/>
                      </a:lnTo>
                      <a:lnTo>
                        <a:pt x="70" y="309"/>
                      </a:lnTo>
                      <a:close/>
                    </a:path>
                  </a:pathLst>
                </a:custGeom>
                <a:solidFill>
                  <a:srgbClr val="D1608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79" name="Freeform 339"/>
                <p:cNvSpPr>
                  <a:spLocks/>
                </p:cNvSpPr>
                <p:nvPr/>
              </p:nvSpPr>
              <p:spPr bwMode="auto">
                <a:xfrm>
                  <a:off x="2999" y="2391"/>
                  <a:ext cx="314" cy="396"/>
                </a:xfrm>
                <a:custGeom>
                  <a:avLst/>
                  <a:gdLst>
                    <a:gd name="T0" fmla="*/ 66 w 314"/>
                    <a:gd name="T1" fmla="*/ 306 h 396"/>
                    <a:gd name="T2" fmla="*/ 61 w 314"/>
                    <a:gd name="T3" fmla="*/ 108 h 396"/>
                    <a:gd name="T4" fmla="*/ 48 w 314"/>
                    <a:gd name="T5" fmla="*/ 106 h 396"/>
                    <a:gd name="T6" fmla="*/ 35 w 314"/>
                    <a:gd name="T7" fmla="*/ 106 h 396"/>
                    <a:gd name="T8" fmla="*/ 21 w 314"/>
                    <a:gd name="T9" fmla="*/ 104 h 396"/>
                    <a:gd name="T10" fmla="*/ 10 w 314"/>
                    <a:gd name="T11" fmla="*/ 103 h 396"/>
                    <a:gd name="T12" fmla="*/ 0 w 314"/>
                    <a:gd name="T13" fmla="*/ 99 h 396"/>
                    <a:gd name="T14" fmla="*/ 3 w 314"/>
                    <a:gd name="T15" fmla="*/ 94 h 396"/>
                    <a:gd name="T16" fmla="*/ 10 w 314"/>
                    <a:gd name="T17" fmla="*/ 88 h 396"/>
                    <a:gd name="T18" fmla="*/ 21 w 314"/>
                    <a:gd name="T19" fmla="*/ 81 h 396"/>
                    <a:gd name="T20" fmla="*/ 38 w 314"/>
                    <a:gd name="T21" fmla="*/ 76 h 396"/>
                    <a:gd name="T22" fmla="*/ 51 w 314"/>
                    <a:gd name="T23" fmla="*/ 73 h 396"/>
                    <a:gd name="T24" fmla="*/ 61 w 314"/>
                    <a:gd name="T25" fmla="*/ 66 h 396"/>
                    <a:gd name="T26" fmla="*/ 71 w 314"/>
                    <a:gd name="T27" fmla="*/ 61 h 396"/>
                    <a:gd name="T28" fmla="*/ 78 w 314"/>
                    <a:gd name="T29" fmla="*/ 53 h 396"/>
                    <a:gd name="T30" fmla="*/ 84 w 314"/>
                    <a:gd name="T31" fmla="*/ 44 h 396"/>
                    <a:gd name="T32" fmla="*/ 89 w 314"/>
                    <a:gd name="T33" fmla="*/ 38 h 396"/>
                    <a:gd name="T34" fmla="*/ 93 w 314"/>
                    <a:gd name="T35" fmla="*/ 29 h 396"/>
                    <a:gd name="T36" fmla="*/ 96 w 314"/>
                    <a:gd name="T37" fmla="*/ 21 h 396"/>
                    <a:gd name="T38" fmla="*/ 99 w 314"/>
                    <a:gd name="T39" fmla="*/ 15 h 396"/>
                    <a:gd name="T40" fmla="*/ 101 w 314"/>
                    <a:gd name="T41" fmla="*/ 8 h 396"/>
                    <a:gd name="T42" fmla="*/ 104 w 314"/>
                    <a:gd name="T43" fmla="*/ 3 h 396"/>
                    <a:gd name="T44" fmla="*/ 108 w 314"/>
                    <a:gd name="T45" fmla="*/ 0 h 396"/>
                    <a:gd name="T46" fmla="*/ 114 w 314"/>
                    <a:gd name="T47" fmla="*/ 0 h 396"/>
                    <a:gd name="T48" fmla="*/ 126 w 314"/>
                    <a:gd name="T49" fmla="*/ 1 h 396"/>
                    <a:gd name="T50" fmla="*/ 139 w 314"/>
                    <a:gd name="T51" fmla="*/ 5 h 396"/>
                    <a:gd name="T52" fmla="*/ 156 w 314"/>
                    <a:gd name="T53" fmla="*/ 10 h 396"/>
                    <a:gd name="T54" fmla="*/ 174 w 314"/>
                    <a:gd name="T55" fmla="*/ 15 h 396"/>
                    <a:gd name="T56" fmla="*/ 194 w 314"/>
                    <a:gd name="T57" fmla="*/ 23 h 396"/>
                    <a:gd name="T58" fmla="*/ 214 w 314"/>
                    <a:gd name="T59" fmla="*/ 31 h 396"/>
                    <a:gd name="T60" fmla="*/ 236 w 314"/>
                    <a:gd name="T61" fmla="*/ 39 h 396"/>
                    <a:gd name="T62" fmla="*/ 314 w 314"/>
                    <a:gd name="T63" fmla="*/ 287 h 396"/>
                    <a:gd name="T64" fmla="*/ 248 w 314"/>
                    <a:gd name="T65" fmla="*/ 287 h 396"/>
                    <a:gd name="T66" fmla="*/ 248 w 314"/>
                    <a:gd name="T67" fmla="*/ 306 h 396"/>
                    <a:gd name="T68" fmla="*/ 246 w 314"/>
                    <a:gd name="T69" fmla="*/ 324 h 396"/>
                    <a:gd name="T70" fmla="*/ 241 w 314"/>
                    <a:gd name="T71" fmla="*/ 341 h 396"/>
                    <a:gd name="T72" fmla="*/ 233 w 314"/>
                    <a:gd name="T73" fmla="*/ 356 h 396"/>
                    <a:gd name="T74" fmla="*/ 221 w 314"/>
                    <a:gd name="T75" fmla="*/ 369 h 396"/>
                    <a:gd name="T76" fmla="*/ 208 w 314"/>
                    <a:gd name="T77" fmla="*/ 381 h 396"/>
                    <a:gd name="T78" fmla="*/ 191 w 314"/>
                    <a:gd name="T79" fmla="*/ 389 h 396"/>
                    <a:gd name="T80" fmla="*/ 174 w 314"/>
                    <a:gd name="T81" fmla="*/ 394 h 396"/>
                    <a:gd name="T82" fmla="*/ 156 w 314"/>
                    <a:gd name="T83" fmla="*/ 396 h 396"/>
                    <a:gd name="T84" fmla="*/ 148 w 314"/>
                    <a:gd name="T85" fmla="*/ 396 h 396"/>
                    <a:gd name="T86" fmla="*/ 139 w 314"/>
                    <a:gd name="T87" fmla="*/ 394 h 396"/>
                    <a:gd name="T88" fmla="*/ 129 w 314"/>
                    <a:gd name="T89" fmla="*/ 392 h 396"/>
                    <a:gd name="T90" fmla="*/ 123 w 314"/>
                    <a:gd name="T91" fmla="*/ 389 h 396"/>
                    <a:gd name="T92" fmla="*/ 114 w 314"/>
                    <a:gd name="T93" fmla="*/ 386 h 396"/>
                    <a:gd name="T94" fmla="*/ 106 w 314"/>
                    <a:gd name="T95" fmla="*/ 381 h 396"/>
                    <a:gd name="T96" fmla="*/ 99 w 314"/>
                    <a:gd name="T97" fmla="*/ 376 h 396"/>
                    <a:gd name="T98" fmla="*/ 93 w 314"/>
                    <a:gd name="T99" fmla="*/ 369 h 396"/>
                    <a:gd name="T100" fmla="*/ 81 w 314"/>
                    <a:gd name="T101" fmla="*/ 356 h 396"/>
                    <a:gd name="T102" fmla="*/ 73 w 314"/>
                    <a:gd name="T103" fmla="*/ 341 h 396"/>
                    <a:gd name="T104" fmla="*/ 68 w 314"/>
                    <a:gd name="T105" fmla="*/ 324 h 396"/>
                    <a:gd name="T106" fmla="*/ 66 w 314"/>
                    <a:gd name="T107" fmla="*/ 306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14" h="396">
                      <a:moveTo>
                        <a:pt x="66" y="306"/>
                      </a:moveTo>
                      <a:lnTo>
                        <a:pt x="61" y="108"/>
                      </a:lnTo>
                      <a:lnTo>
                        <a:pt x="48" y="106"/>
                      </a:lnTo>
                      <a:lnTo>
                        <a:pt x="35" y="106"/>
                      </a:lnTo>
                      <a:lnTo>
                        <a:pt x="21" y="104"/>
                      </a:lnTo>
                      <a:lnTo>
                        <a:pt x="10" y="103"/>
                      </a:lnTo>
                      <a:lnTo>
                        <a:pt x="0" y="99"/>
                      </a:lnTo>
                      <a:lnTo>
                        <a:pt x="3" y="94"/>
                      </a:lnTo>
                      <a:lnTo>
                        <a:pt x="10" y="88"/>
                      </a:lnTo>
                      <a:lnTo>
                        <a:pt x="21" y="81"/>
                      </a:lnTo>
                      <a:lnTo>
                        <a:pt x="38" y="76"/>
                      </a:lnTo>
                      <a:lnTo>
                        <a:pt x="51" y="73"/>
                      </a:lnTo>
                      <a:lnTo>
                        <a:pt x="61" y="66"/>
                      </a:lnTo>
                      <a:lnTo>
                        <a:pt x="71" y="61"/>
                      </a:lnTo>
                      <a:lnTo>
                        <a:pt x="78" y="53"/>
                      </a:lnTo>
                      <a:lnTo>
                        <a:pt x="84" y="44"/>
                      </a:lnTo>
                      <a:lnTo>
                        <a:pt x="89" y="38"/>
                      </a:lnTo>
                      <a:lnTo>
                        <a:pt x="93" y="29"/>
                      </a:lnTo>
                      <a:lnTo>
                        <a:pt x="96" y="21"/>
                      </a:lnTo>
                      <a:lnTo>
                        <a:pt x="99" y="15"/>
                      </a:lnTo>
                      <a:lnTo>
                        <a:pt x="101" y="8"/>
                      </a:lnTo>
                      <a:lnTo>
                        <a:pt x="104" y="3"/>
                      </a:lnTo>
                      <a:lnTo>
                        <a:pt x="108" y="0"/>
                      </a:lnTo>
                      <a:lnTo>
                        <a:pt x="114" y="0"/>
                      </a:lnTo>
                      <a:lnTo>
                        <a:pt x="126" y="1"/>
                      </a:lnTo>
                      <a:lnTo>
                        <a:pt x="139" y="5"/>
                      </a:lnTo>
                      <a:lnTo>
                        <a:pt x="156" y="10"/>
                      </a:lnTo>
                      <a:lnTo>
                        <a:pt x="174" y="15"/>
                      </a:lnTo>
                      <a:lnTo>
                        <a:pt x="194" y="23"/>
                      </a:lnTo>
                      <a:lnTo>
                        <a:pt x="214" y="31"/>
                      </a:lnTo>
                      <a:lnTo>
                        <a:pt x="236" y="39"/>
                      </a:lnTo>
                      <a:lnTo>
                        <a:pt x="314" y="287"/>
                      </a:lnTo>
                      <a:lnTo>
                        <a:pt x="248" y="287"/>
                      </a:lnTo>
                      <a:lnTo>
                        <a:pt x="248" y="306"/>
                      </a:lnTo>
                      <a:lnTo>
                        <a:pt x="246" y="324"/>
                      </a:lnTo>
                      <a:lnTo>
                        <a:pt x="241" y="341"/>
                      </a:lnTo>
                      <a:lnTo>
                        <a:pt x="233" y="356"/>
                      </a:lnTo>
                      <a:lnTo>
                        <a:pt x="221" y="369"/>
                      </a:lnTo>
                      <a:lnTo>
                        <a:pt x="208" y="381"/>
                      </a:lnTo>
                      <a:lnTo>
                        <a:pt x="191" y="389"/>
                      </a:lnTo>
                      <a:lnTo>
                        <a:pt x="174" y="394"/>
                      </a:lnTo>
                      <a:lnTo>
                        <a:pt x="156" y="396"/>
                      </a:lnTo>
                      <a:lnTo>
                        <a:pt x="148" y="396"/>
                      </a:lnTo>
                      <a:lnTo>
                        <a:pt x="139" y="394"/>
                      </a:lnTo>
                      <a:lnTo>
                        <a:pt x="129" y="392"/>
                      </a:lnTo>
                      <a:lnTo>
                        <a:pt x="123" y="389"/>
                      </a:lnTo>
                      <a:lnTo>
                        <a:pt x="114" y="386"/>
                      </a:lnTo>
                      <a:lnTo>
                        <a:pt x="106" y="381"/>
                      </a:lnTo>
                      <a:lnTo>
                        <a:pt x="99" y="376"/>
                      </a:lnTo>
                      <a:lnTo>
                        <a:pt x="93" y="369"/>
                      </a:lnTo>
                      <a:lnTo>
                        <a:pt x="81" y="356"/>
                      </a:lnTo>
                      <a:lnTo>
                        <a:pt x="73" y="341"/>
                      </a:lnTo>
                      <a:lnTo>
                        <a:pt x="68" y="324"/>
                      </a:lnTo>
                      <a:lnTo>
                        <a:pt x="66" y="306"/>
                      </a:lnTo>
                      <a:close/>
                    </a:path>
                  </a:pathLst>
                </a:custGeom>
                <a:solidFill>
                  <a:srgbClr val="D66B9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0" name="Freeform 340"/>
                <p:cNvSpPr>
                  <a:spLocks/>
                </p:cNvSpPr>
                <p:nvPr/>
              </p:nvSpPr>
              <p:spPr bwMode="auto">
                <a:xfrm>
                  <a:off x="3002" y="2392"/>
                  <a:ext cx="309" cy="391"/>
                </a:xfrm>
                <a:custGeom>
                  <a:avLst/>
                  <a:gdLst>
                    <a:gd name="T0" fmla="*/ 65 w 309"/>
                    <a:gd name="T1" fmla="*/ 303 h 391"/>
                    <a:gd name="T2" fmla="*/ 60 w 309"/>
                    <a:gd name="T3" fmla="*/ 105 h 391"/>
                    <a:gd name="T4" fmla="*/ 47 w 309"/>
                    <a:gd name="T5" fmla="*/ 105 h 391"/>
                    <a:gd name="T6" fmla="*/ 33 w 309"/>
                    <a:gd name="T7" fmla="*/ 105 h 391"/>
                    <a:gd name="T8" fmla="*/ 22 w 309"/>
                    <a:gd name="T9" fmla="*/ 103 h 391"/>
                    <a:gd name="T10" fmla="*/ 10 w 309"/>
                    <a:gd name="T11" fmla="*/ 102 h 391"/>
                    <a:gd name="T12" fmla="*/ 0 w 309"/>
                    <a:gd name="T13" fmla="*/ 98 h 391"/>
                    <a:gd name="T14" fmla="*/ 3 w 309"/>
                    <a:gd name="T15" fmla="*/ 92 h 391"/>
                    <a:gd name="T16" fmla="*/ 10 w 309"/>
                    <a:gd name="T17" fmla="*/ 87 h 391"/>
                    <a:gd name="T18" fmla="*/ 20 w 309"/>
                    <a:gd name="T19" fmla="*/ 82 h 391"/>
                    <a:gd name="T20" fmla="*/ 37 w 309"/>
                    <a:gd name="T21" fmla="*/ 77 h 391"/>
                    <a:gd name="T22" fmla="*/ 50 w 309"/>
                    <a:gd name="T23" fmla="*/ 72 h 391"/>
                    <a:gd name="T24" fmla="*/ 60 w 309"/>
                    <a:gd name="T25" fmla="*/ 67 h 391"/>
                    <a:gd name="T26" fmla="*/ 68 w 309"/>
                    <a:gd name="T27" fmla="*/ 60 h 391"/>
                    <a:gd name="T28" fmla="*/ 75 w 309"/>
                    <a:gd name="T29" fmla="*/ 53 h 391"/>
                    <a:gd name="T30" fmla="*/ 81 w 309"/>
                    <a:gd name="T31" fmla="*/ 45 h 391"/>
                    <a:gd name="T32" fmla="*/ 86 w 309"/>
                    <a:gd name="T33" fmla="*/ 37 h 391"/>
                    <a:gd name="T34" fmla="*/ 90 w 309"/>
                    <a:gd name="T35" fmla="*/ 30 h 391"/>
                    <a:gd name="T36" fmla="*/ 93 w 309"/>
                    <a:gd name="T37" fmla="*/ 22 h 391"/>
                    <a:gd name="T38" fmla="*/ 96 w 309"/>
                    <a:gd name="T39" fmla="*/ 15 h 391"/>
                    <a:gd name="T40" fmla="*/ 100 w 309"/>
                    <a:gd name="T41" fmla="*/ 9 h 391"/>
                    <a:gd name="T42" fmla="*/ 103 w 309"/>
                    <a:gd name="T43" fmla="*/ 4 h 391"/>
                    <a:gd name="T44" fmla="*/ 106 w 309"/>
                    <a:gd name="T45" fmla="*/ 0 h 391"/>
                    <a:gd name="T46" fmla="*/ 113 w 309"/>
                    <a:gd name="T47" fmla="*/ 0 h 391"/>
                    <a:gd name="T48" fmla="*/ 123 w 309"/>
                    <a:gd name="T49" fmla="*/ 2 h 391"/>
                    <a:gd name="T50" fmla="*/ 136 w 309"/>
                    <a:gd name="T51" fmla="*/ 5 h 391"/>
                    <a:gd name="T52" fmla="*/ 153 w 309"/>
                    <a:gd name="T53" fmla="*/ 9 h 391"/>
                    <a:gd name="T54" fmla="*/ 171 w 309"/>
                    <a:gd name="T55" fmla="*/ 15 h 391"/>
                    <a:gd name="T56" fmla="*/ 190 w 309"/>
                    <a:gd name="T57" fmla="*/ 22 h 391"/>
                    <a:gd name="T58" fmla="*/ 211 w 309"/>
                    <a:gd name="T59" fmla="*/ 30 h 391"/>
                    <a:gd name="T60" fmla="*/ 231 w 309"/>
                    <a:gd name="T61" fmla="*/ 38 h 391"/>
                    <a:gd name="T62" fmla="*/ 309 w 309"/>
                    <a:gd name="T63" fmla="*/ 285 h 391"/>
                    <a:gd name="T64" fmla="*/ 243 w 309"/>
                    <a:gd name="T65" fmla="*/ 285 h 391"/>
                    <a:gd name="T66" fmla="*/ 243 w 309"/>
                    <a:gd name="T67" fmla="*/ 303 h 391"/>
                    <a:gd name="T68" fmla="*/ 241 w 309"/>
                    <a:gd name="T69" fmla="*/ 321 h 391"/>
                    <a:gd name="T70" fmla="*/ 236 w 309"/>
                    <a:gd name="T71" fmla="*/ 338 h 391"/>
                    <a:gd name="T72" fmla="*/ 228 w 309"/>
                    <a:gd name="T73" fmla="*/ 353 h 391"/>
                    <a:gd name="T74" fmla="*/ 216 w 309"/>
                    <a:gd name="T75" fmla="*/ 365 h 391"/>
                    <a:gd name="T76" fmla="*/ 203 w 309"/>
                    <a:gd name="T77" fmla="*/ 376 h 391"/>
                    <a:gd name="T78" fmla="*/ 188 w 309"/>
                    <a:gd name="T79" fmla="*/ 385 h 391"/>
                    <a:gd name="T80" fmla="*/ 171 w 309"/>
                    <a:gd name="T81" fmla="*/ 390 h 391"/>
                    <a:gd name="T82" fmla="*/ 153 w 309"/>
                    <a:gd name="T83" fmla="*/ 391 h 391"/>
                    <a:gd name="T84" fmla="*/ 145 w 309"/>
                    <a:gd name="T85" fmla="*/ 391 h 391"/>
                    <a:gd name="T86" fmla="*/ 136 w 309"/>
                    <a:gd name="T87" fmla="*/ 390 h 391"/>
                    <a:gd name="T88" fmla="*/ 128 w 309"/>
                    <a:gd name="T89" fmla="*/ 388 h 391"/>
                    <a:gd name="T90" fmla="*/ 120 w 309"/>
                    <a:gd name="T91" fmla="*/ 385 h 391"/>
                    <a:gd name="T92" fmla="*/ 111 w 309"/>
                    <a:gd name="T93" fmla="*/ 381 h 391"/>
                    <a:gd name="T94" fmla="*/ 105 w 309"/>
                    <a:gd name="T95" fmla="*/ 378 h 391"/>
                    <a:gd name="T96" fmla="*/ 98 w 309"/>
                    <a:gd name="T97" fmla="*/ 373 h 391"/>
                    <a:gd name="T98" fmla="*/ 91 w 309"/>
                    <a:gd name="T99" fmla="*/ 366 h 391"/>
                    <a:gd name="T100" fmla="*/ 80 w 309"/>
                    <a:gd name="T101" fmla="*/ 353 h 391"/>
                    <a:gd name="T102" fmla="*/ 71 w 309"/>
                    <a:gd name="T103" fmla="*/ 336 h 391"/>
                    <a:gd name="T104" fmla="*/ 67 w 309"/>
                    <a:gd name="T105" fmla="*/ 320 h 391"/>
                    <a:gd name="T106" fmla="*/ 65 w 309"/>
                    <a:gd name="T107" fmla="*/ 303 h 3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09" h="391">
                      <a:moveTo>
                        <a:pt x="65" y="303"/>
                      </a:moveTo>
                      <a:lnTo>
                        <a:pt x="60" y="105"/>
                      </a:lnTo>
                      <a:lnTo>
                        <a:pt x="47" y="105"/>
                      </a:lnTo>
                      <a:lnTo>
                        <a:pt x="33" y="105"/>
                      </a:lnTo>
                      <a:lnTo>
                        <a:pt x="22" y="103"/>
                      </a:lnTo>
                      <a:lnTo>
                        <a:pt x="10" y="102"/>
                      </a:lnTo>
                      <a:lnTo>
                        <a:pt x="0" y="98"/>
                      </a:lnTo>
                      <a:lnTo>
                        <a:pt x="3" y="92"/>
                      </a:lnTo>
                      <a:lnTo>
                        <a:pt x="10" y="87"/>
                      </a:lnTo>
                      <a:lnTo>
                        <a:pt x="20" y="82"/>
                      </a:lnTo>
                      <a:lnTo>
                        <a:pt x="37" y="77"/>
                      </a:lnTo>
                      <a:lnTo>
                        <a:pt x="50" y="72"/>
                      </a:lnTo>
                      <a:lnTo>
                        <a:pt x="60" y="67"/>
                      </a:lnTo>
                      <a:lnTo>
                        <a:pt x="68" y="60"/>
                      </a:lnTo>
                      <a:lnTo>
                        <a:pt x="75" y="53"/>
                      </a:lnTo>
                      <a:lnTo>
                        <a:pt x="81" y="45"/>
                      </a:lnTo>
                      <a:lnTo>
                        <a:pt x="86" y="37"/>
                      </a:lnTo>
                      <a:lnTo>
                        <a:pt x="90" y="30"/>
                      </a:lnTo>
                      <a:lnTo>
                        <a:pt x="93" y="22"/>
                      </a:lnTo>
                      <a:lnTo>
                        <a:pt x="96" y="15"/>
                      </a:lnTo>
                      <a:lnTo>
                        <a:pt x="100" y="9"/>
                      </a:lnTo>
                      <a:lnTo>
                        <a:pt x="103" y="4"/>
                      </a:lnTo>
                      <a:lnTo>
                        <a:pt x="106" y="0"/>
                      </a:lnTo>
                      <a:lnTo>
                        <a:pt x="113" y="0"/>
                      </a:lnTo>
                      <a:lnTo>
                        <a:pt x="123" y="2"/>
                      </a:lnTo>
                      <a:lnTo>
                        <a:pt x="136" y="5"/>
                      </a:lnTo>
                      <a:lnTo>
                        <a:pt x="153" y="9"/>
                      </a:lnTo>
                      <a:lnTo>
                        <a:pt x="171" y="15"/>
                      </a:lnTo>
                      <a:lnTo>
                        <a:pt x="190" y="22"/>
                      </a:lnTo>
                      <a:lnTo>
                        <a:pt x="211" y="30"/>
                      </a:lnTo>
                      <a:lnTo>
                        <a:pt x="231" y="38"/>
                      </a:lnTo>
                      <a:lnTo>
                        <a:pt x="309" y="285"/>
                      </a:lnTo>
                      <a:lnTo>
                        <a:pt x="243" y="285"/>
                      </a:lnTo>
                      <a:lnTo>
                        <a:pt x="243" y="303"/>
                      </a:lnTo>
                      <a:lnTo>
                        <a:pt x="241" y="321"/>
                      </a:lnTo>
                      <a:lnTo>
                        <a:pt x="236" y="338"/>
                      </a:lnTo>
                      <a:lnTo>
                        <a:pt x="228" y="353"/>
                      </a:lnTo>
                      <a:lnTo>
                        <a:pt x="216" y="365"/>
                      </a:lnTo>
                      <a:lnTo>
                        <a:pt x="203" y="376"/>
                      </a:lnTo>
                      <a:lnTo>
                        <a:pt x="188" y="385"/>
                      </a:lnTo>
                      <a:lnTo>
                        <a:pt x="171" y="390"/>
                      </a:lnTo>
                      <a:lnTo>
                        <a:pt x="153" y="391"/>
                      </a:lnTo>
                      <a:lnTo>
                        <a:pt x="145" y="391"/>
                      </a:lnTo>
                      <a:lnTo>
                        <a:pt x="136" y="390"/>
                      </a:lnTo>
                      <a:lnTo>
                        <a:pt x="128" y="388"/>
                      </a:lnTo>
                      <a:lnTo>
                        <a:pt x="120" y="385"/>
                      </a:lnTo>
                      <a:lnTo>
                        <a:pt x="111" y="381"/>
                      </a:lnTo>
                      <a:lnTo>
                        <a:pt x="105" y="378"/>
                      </a:lnTo>
                      <a:lnTo>
                        <a:pt x="98" y="373"/>
                      </a:lnTo>
                      <a:lnTo>
                        <a:pt x="91" y="366"/>
                      </a:lnTo>
                      <a:lnTo>
                        <a:pt x="80" y="353"/>
                      </a:lnTo>
                      <a:lnTo>
                        <a:pt x="71" y="336"/>
                      </a:lnTo>
                      <a:lnTo>
                        <a:pt x="67" y="320"/>
                      </a:lnTo>
                      <a:lnTo>
                        <a:pt x="65" y="303"/>
                      </a:lnTo>
                      <a:close/>
                    </a:path>
                  </a:pathLst>
                </a:custGeom>
                <a:solidFill>
                  <a:srgbClr val="DD7C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1" name="Freeform 341"/>
                <p:cNvSpPr>
                  <a:spLocks/>
                </p:cNvSpPr>
                <p:nvPr/>
              </p:nvSpPr>
              <p:spPr bwMode="auto">
                <a:xfrm>
                  <a:off x="3005" y="2394"/>
                  <a:ext cx="305" cy="386"/>
                </a:xfrm>
                <a:custGeom>
                  <a:avLst/>
                  <a:gdLst>
                    <a:gd name="T0" fmla="*/ 62 w 305"/>
                    <a:gd name="T1" fmla="*/ 299 h 386"/>
                    <a:gd name="T2" fmla="*/ 57 w 305"/>
                    <a:gd name="T3" fmla="*/ 103 h 386"/>
                    <a:gd name="T4" fmla="*/ 45 w 305"/>
                    <a:gd name="T5" fmla="*/ 101 h 386"/>
                    <a:gd name="T6" fmla="*/ 34 w 305"/>
                    <a:gd name="T7" fmla="*/ 101 h 386"/>
                    <a:gd name="T8" fmla="*/ 20 w 305"/>
                    <a:gd name="T9" fmla="*/ 100 h 386"/>
                    <a:gd name="T10" fmla="*/ 9 w 305"/>
                    <a:gd name="T11" fmla="*/ 98 h 386"/>
                    <a:gd name="T12" fmla="*/ 0 w 305"/>
                    <a:gd name="T13" fmla="*/ 95 h 386"/>
                    <a:gd name="T14" fmla="*/ 4 w 305"/>
                    <a:gd name="T15" fmla="*/ 90 h 386"/>
                    <a:gd name="T16" fmla="*/ 9 w 305"/>
                    <a:gd name="T17" fmla="*/ 85 h 386"/>
                    <a:gd name="T18" fmla="*/ 19 w 305"/>
                    <a:gd name="T19" fmla="*/ 80 h 386"/>
                    <a:gd name="T20" fmla="*/ 35 w 305"/>
                    <a:gd name="T21" fmla="*/ 75 h 386"/>
                    <a:gd name="T22" fmla="*/ 49 w 305"/>
                    <a:gd name="T23" fmla="*/ 71 h 386"/>
                    <a:gd name="T24" fmla="*/ 59 w 305"/>
                    <a:gd name="T25" fmla="*/ 66 h 386"/>
                    <a:gd name="T26" fmla="*/ 67 w 305"/>
                    <a:gd name="T27" fmla="*/ 60 h 386"/>
                    <a:gd name="T28" fmla="*/ 73 w 305"/>
                    <a:gd name="T29" fmla="*/ 53 h 386"/>
                    <a:gd name="T30" fmla="*/ 80 w 305"/>
                    <a:gd name="T31" fmla="*/ 45 h 386"/>
                    <a:gd name="T32" fmla="*/ 85 w 305"/>
                    <a:gd name="T33" fmla="*/ 36 h 386"/>
                    <a:gd name="T34" fmla="*/ 88 w 305"/>
                    <a:gd name="T35" fmla="*/ 30 h 386"/>
                    <a:gd name="T36" fmla="*/ 92 w 305"/>
                    <a:gd name="T37" fmla="*/ 21 h 386"/>
                    <a:gd name="T38" fmla="*/ 95 w 305"/>
                    <a:gd name="T39" fmla="*/ 15 h 386"/>
                    <a:gd name="T40" fmla="*/ 97 w 305"/>
                    <a:gd name="T41" fmla="*/ 8 h 386"/>
                    <a:gd name="T42" fmla="*/ 100 w 305"/>
                    <a:gd name="T43" fmla="*/ 3 h 386"/>
                    <a:gd name="T44" fmla="*/ 103 w 305"/>
                    <a:gd name="T45" fmla="*/ 0 h 386"/>
                    <a:gd name="T46" fmla="*/ 110 w 305"/>
                    <a:gd name="T47" fmla="*/ 0 h 386"/>
                    <a:gd name="T48" fmla="*/ 120 w 305"/>
                    <a:gd name="T49" fmla="*/ 2 h 386"/>
                    <a:gd name="T50" fmla="*/ 135 w 305"/>
                    <a:gd name="T51" fmla="*/ 5 h 386"/>
                    <a:gd name="T52" fmla="*/ 150 w 305"/>
                    <a:gd name="T53" fmla="*/ 8 h 386"/>
                    <a:gd name="T54" fmla="*/ 168 w 305"/>
                    <a:gd name="T55" fmla="*/ 15 h 386"/>
                    <a:gd name="T56" fmla="*/ 187 w 305"/>
                    <a:gd name="T57" fmla="*/ 21 h 386"/>
                    <a:gd name="T58" fmla="*/ 208 w 305"/>
                    <a:gd name="T59" fmla="*/ 30 h 386"/>
                    <a:gd name="T60" fmla="*/ 228 w 305"/>
                    <a:gd name="T61" fmla="*/ 38 h 386"/>
                    <a:gd name="T62" fmla="*/ 305 w 305"/>
                    <a:gd name="T63" fmla="*/ 281 h 386"/>
                    <a:gd name="T64" fmla="*/ 238 w 305"/>
                    <a:gd name="T65" fmla="*/ 281 h 386"/>
                    <a:gd name="T66" fmla="*/ 238 w 305"/>
                    <a:gd name="T67" fmla="*/ 299 h 386"/>
                    <a:gd name="T68" fmla="*/ 237 w 305"/>
                    <a:gd name="T69" fmla="*/ 318 h 386"/>
                    <a:gd name="T70" fmla="*/ 232 w 305"/>
                    <a:gd name="T71" fmla="*/ 333 h 386"/>
                    <a:gd name="T72" fmla="*/ 223 w 305"/>
                    <a:gd name="T73" fmla="*/ 348 h 386"/>
                    <a:gd name="T74" fmla="*/ 212 w 305"/>
                    <a:gd name="T75" fmla="*/ 361 h 386"/>
                    <a:gd name="T76" fmla="*/ 200 w 305"/>
                    <a:gd name="T77" fmla="*/ 371 h 386"/>
                    <a:gd name="T78" fmla="*/ 185 w 305"/>
                    <a:gd name="T79" fmla="*/ 379 h 386"/>
                    <a:gd name="T80" fmla="*/ 168 w 305"/>
                    <a:gd name="T81" fmla="*/ 384 h 386"/>
                    <a:gd name="T82" fmla="*/ 150 w 305"/>
                    <a:gd name="T83" fmla="*/ 386 h 386"/>
                    <a:gd name="T84" fmla="*/ 142 w 305"/>
                    <a:gd name="T85" fmla="*/ 386 h 386"/>
                    <a:gd name="T86" fmla="*/ 133 w 305"/>
                    <a:gd name="T87" fmla="*/ 384 h 386"/>
                    <a:gd name="T88" fmla="*/ 125 w 305"/>
                    <a:gd name="T89" fmla="*/ 383 h 386"/>
                    <a:gd name="T90" fmla="*/ 117 w 305"/>
                    <a:gd name="T91" fmla="*/ 379 h 386"/>
                    <a:gd name="T92" fmla="*/ 108 w 305"/>
                    <a:gd name="T93" fmla="*/ 376 h 386"/>
                    <a:gd name="T94" fmla="*/ 102 w 305"/>
                    <a:gd name="T95" fmla="*/ 373 h 386"/>
                    <a:gd name="T96" fmla="*/ 95 w 305"/>
                    <a:gd name="T97" fmla="*/ 368 h 386"/>
                    <a:gd name="T98" fmla="*/ 88 w 305"/>
                    <a:gd name="T99" fmla="*/ 361 h 386"/>
                    <a:gd name="T100" fmla="*/ 77 w 305"/>
                    <a:gd name="T101" fmla="*/ 348 h 386"/>
                    <a:gd name="T102" fmla="*/ 68 w 305"/>
                    <a:gd name="T103" fmla="*/ 333 h 386"/>
                    <a:gd name="T104" fmla="*/ 64 w 305"/>
                    <a:gd name="T105" fmla="*/ 316 h 386"/>
                    <a:gd name="T106" fmla="*/ 62 w 305"/>
                    <a:gd name="T107" fmla="*/ 299 h 3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305" h="386">
                      <a:moveTo>
                        <a:pt x="62" y="299"/>
                      </a:moveTo>
                      <a:lnTo>
                        <a:pt x="57" y="103"/>
                      </a:lnTo>
                      <a:lnTo>
                        <a:pt x="45" y="101"/>
                      </a:lnTo>
                      <a:lnTo>
                        <a:pt x="34" y="101"/>
                      </a:lnTo>
                      <a:lnTo>
                        <a:pt x="20" y="100"/>
                      </a:lnTo>
                      <a:lnTo>
                        <a:pt x="9" y="98"/>
                      </a:lnTo>
                      <a:lnTo>
                        <a:pt x="0" y="95"/>
                      </a:lnTo>
                      <a:lnTo>
                        <a:pt x="4" y="90"/>
                      </a:lnTo>
                      <a:lnTo>
                        <a:pt x="9" y="85"/>
                      </a:lnTo>
                      <a:lnTo>
                        <a:pt x="19" y="80"/>
                      </a:lnTo>
                      <a:lnTo>
                        <a:pt x="35" y="75"/>
                      </a:lnTo>
                      <a:lnTo>
                        <a:pt x="49" y="71"/>
                      </a:lnTo>
                      <a:lnTo>
                        <a:pt x="59" y="66"/>
                      </a:lnTo>
                      <a:lnTo>
                        <a:pt x="67" y="60"/>
                      </a:lnTo>
                      <a:lnTo>
                        <a:pt x="73" y="53"/>
                      </a:lnTo>
                      <a:lnTo>
                        <a:pt x="80" y="45"/>
                      </a:lnTo>
                      <a:lnTo>
                        <a:pt x="85" y="36"/>
                      </a:lnTo>
                      <a:lnTo>
                        <a:pt x="88" y="30"/>
                      </a:lnTo>
                      <a:lnTo>
                        <a:pt x="92" y="21"/>
                      </a:lnTo>
                      <a:lnTo>
                        <a:pt x="95" y="15"/>
                      </a:lnTo>
                      <a:lnTo>
                        <a:pt x="97" y="8"/>
                      </a:lnTo>
                      <a:lnTo>
                        <a:pt x="100" y="3"/>
                      </a:lnTo>
                      <a:lnTo>
                        <a:pt x="103" y="0"/>
                      </a:lnTo>
                      <a:lnTo>
                        <a:pt x="110" y="0"/>
                      </a:lnTo>
                      <a:lnTo>
                        <a:pt x="120" y="2"/>
                      </a:lnTo>
                      <a:lnTo>
                        <a:pt x="135" y="5"/>
                      </a:lnTo>
                      <a:lnTo>
                        <a:pt x="150" y="8"/>
                      </a:lnTo>
                      <a:lnTo>
                        <a:pt x="168" y="15"/>
                      </a:lnTo>
                      <a:lnTo>
                        <a:pt x="187" y="21"/>
                      </a:lnTo>
                      <a:lnTo>
                        <a:pt x="208" y="30"/>
                      </a:lnTo>
                      <a:lnTo>
                        <a:pt x="228" y="38"/>
                      </a:lnTo>
                      <a:lnTo>
                        <a:pt x="305" y="281"/>
                      </a:lnTo>
                      <a:lnTo>
                        <a:pt x="238" y="281"/>
                      </a:lnTo>
                      <a:lnTo>
                        <a:pt x="238" y="299"/>
                      </a:lnTo>
                      <a:lnTo>
                        <a:pt x="237" y="318"/>
                      </a:lnTo>
                      <a:lnTo>
                        <a:pt x="232" y="333"/>
                      </a:lnTo>
                      <a:lnTo>
                        <a:pt x="223" y="348"/>
                      </a:lnTo>
                      <a:lnTo>
                        <a:pt x="212" y="361"/>
                      </a:lnTo>
                      <a:lnTo>
                        <a:pt x="200" y="371"/>
                      </a:lnTo>
                      <a:lnTo>
                        <a:pt x="185" y="379"/>
                      </a:lnTo>
                      <a:lnTo>
                        <a:pt x="168" y="384"/>
                      </a:lnTo>
                      <a:lnTo>
                        <a:pt x="150" y="386"/>
                      </a:lnTo>
                      <a:lnTo>
                        <a:pt x="142" y="386"/>
                      </a:lnTo>
                      <a:lnTo>
                        <a:pt x="133" y="384"/>
                      </a:lnTo>
                      <a:lnTo>
                        <a:pt x="125" y="383"/>
                      </a:lnTo>
                      <a:lnTo>
                        <a:pt x="117" y="379"/>
                      </a:lnTo>
                      <a:lnTo>
                        <a:pt x="108" y="376"/>
                      </a:lnTo>
                      <a:lnTo>
                        <a:pt x="102" y="373"/>
                      </a:lnTo>
                      <a:lnTo>
                        <a:pt x="95" y="368"/>
                      </a:lnTo>
                      <a:lnTo>
                        <a:pt x="88" y="361"/>
                      </a:lnTo>
                      <a:lnTo>
                        <a:pt x="77" y="348"/>
                      </a:lnTo>
                      <a:lnTo>
                        <a:pt x="68" y="333"/>
                      </a:lnTo>
                      <a:lnTo>
                        <a:pt x="64" y="316"/>
                      </a:lnTo>
                      <a:lnTo>
                        <a:pt x="62" y="299"/>
                      </a:lnTo>
                      <a:close/>
                    </a:path>
                  </a:pathLst>
                </a:custGeom>
                <a:solidFill>
                  <a:srgbClr val="E287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2" name="Freeform 342"/>
                <p:cNvSpPr>
                  <a:spLocks/>
                </p:cNvSpPr>
                <p:nvPr/>
              </p:nvSpPr>
              <p:spPr bwMode="auto">
                <a:xfrm>
                  <a:off x="3009" y="2397"/>
                  <a:ext cx="298" cy="380"/>
                </a:xfrm>
                <a:custGeom>
                  <a:avLst/>
                  <a:gdLst>
                    <a:gd name="T0" fmla="*/ 60 w 298"/>
                    <a:gd name="T1" fmla="*/ 293 h 380"/>
                    <a:gd name="T2" fmla="*/ 55 w 298"/>
                    <a:gd name="T3" fmla="*/ 98 h 380"/>
                    <a:gd name="T4" fmla="*/ 43 w 298"/>
                    <a:gd name="T5" fmla="*/ 97 h 380"/>
                    <a:gd name="T6" fmla="*/ 31 w 298"/>
                    <a:gd name="T7" fmla="*/ 97 h 380"/>
                    <a:gd name="T8" fmla="*/ 20 w 298"/>
                    <a:gd name="T9" fmla="*/ 97 h 380"/>
                    <a:gd name="T10" fmla="*/ 8 w 298"/>
                    <a:gd name="T11" fmla="*/ 95 h 380"/>
                    <a:gd name="T12" fmla="*/ 0 w 298"/>
                    <a:gd name="T13" fmla="*/ 92 h 380"/>
                    <a:gd name="T14" fmla="*/ 3 w 298"/>
                    <a:gd name="T15" fmla="*/ 87 h 380"/>
                    <a:gd name="T16" fmla="*/ 8 w 298"/>
                    <a:gd name="T17" fmla="*/ 82 h 380"/>
                    <a:gd name="T18" fmla="*/ 16 w 298"/>
                    <a:gd name="T19" fmla="*/ 78 h 380"/>
                    <a:gd name="T20" fmla="*/ 33 w 298"/>
                    <a:gd name="T21" fmla="*/ 73 h 380"/>
                    <a:gd name="T22" fmla="*/ 45 w 298"/>
                    <a:gd name="T23" fmla="*/ 70 h 380"/>
                    <a:gd name="T24" fmla="*/ 55 w 298"/>
                    <a:gd name="T25" fmla="*/ 65 h 380"/>
                    <a:gd name="T26" fmla="*/ 63 w 298"/>
                    <a:gd name="T27" fmla="*/ 58 h 380"/>
                    <a:gd name="T28" fmla="*/ 71 w 298"/>
                    <a:gd name="T29" fmla="*/ 52 h 380"/>
                    <a:gd name="T30" fmla="*/ 76 w 298"/>
                    <a:gd name="T31" fmla="*/ 43 h 380"/>
                    <a:gd name="T32" fmla="*/ 81 w 298"/>
                    <a:gd name="T33" fmla="*/ 35 h 380"/>
                    <a:gd name="T34" fmla="*/ 84 w 298"/>
                    <a:gd name="T35" fmla="*/ 28 h 380"/>
                    <a:gd name="T36" fmla="*/ 88 w 298"/>
                    <a:gd name="T37" fmla="*/ 20 h 380"/>
                    <a:gd name="T38" fmla="*/ 91 w 298"/>
                    <a:gd name="T39" fmla="*/ 13 h 380"/>
                    <a:gd name="T40" fmla="*/ 93 w 298"/>
                    <a:gd name="T41" fmla="*/ 9 h 380"/>
                    <a:gd name="T42" fmla="*/ 96 w 298"/>
                    <a:gd name="T43" fmla="*/ 4 h 380"/>
                    <a:gd name="T44" fmla="*/ 99 w 298"/>
                    <a:gd name="T45" fmla="*/ 0 h 380"/>
                    <a:gd name="T46" fmla="*/ 106 w 298"/>
                    <a:gd name="T47" fmla="*/ 0 h 380"/>
                    <a:gd name="T48" fmla="*/ 116 w 298"/>
                    <a:gd name="T49" fmla="*/ 0 h 380"/>
                    <a:gd name="T50" fmla="*/ 129 w 298"/>
                    <a:gd name="T51" fmla="*/ 4 h 380"/>
                    <a:gd name="T52" fmla="*/ 146 w 298"/>
                    <a:gd name="T53" fmla="*/ 9 h 380"/>
                    <a:gd name="T54" fmla="*/ 163 w 298"/>
                    <a:gd name="T55" fmla="*/ 13 h 380"/>
                    <a:gd name="T56" fmla="*/ 183 w 298"/>
                    <a:gd name="T57" fmla="*/ 20 h 380"/>
                    <a:gd name="T58" fmla="*/ 203 w 298"/>
                    <a:gd name="T59" fmla="*/ 28 h 380"/>
                    <a:gd name="T60" fmla="*/ 223 w 298"/>
                    <a:gd name="T61" fmla="*/ 37 h 380"/>
                    <a:gd name="T62" fmla="*/ 298 w 298"/>
                    <a:gd name="T63" fmla="*/ 276 h 380"/>
                    <a:gd name="T64" fmla="*/ 233 w 298"/>
                    <a:gd name="T65" fmla="*/ 276 h 380"/>
                    <a:gd name="T66" fmla="*/ 233 w 298"/>
                    <a:gd name="T67" fmla="*/ 293 h 380"/>
                    <a:gd name="T68" fmla="*/ 231 w 298"/>
                    <a:gd name="T69" fmla="*/ 311 h 380"/>
                    <a:gd name="T70" fmla="*/ 226 w 298"/>
                    <a:gd name="T71" fmla="*/ 326 h 380"/>
                    <a:gd name="T72" fmla="*/ 218 w 298"/>
                    <a:gd name="T73" fmla="*/ 341 h 380"/>
                    <a:gd name="T74" fmla="*/ 208 w 298"/>
                    <a:gd name="T75" fmla="*/ 355 h 380"/>
                    <a:gd name="T76" fmla="*/ 194 w 298"/>
                    <a:gd name="T77" fmla="*/ 365 h 380"/>
                    <a:gd name="T78" fmla="*/ 179 w 298"/>
                    <a:gd name="T79" fmla="*/ 373 h 380"/>
                    <a:gd name="T80" fmla="*/ 164 w 298"/>
                    <a:gd name="T81" fmla="*/ 378 h 380"/>
                    <a:gd name="T82" fmla="*/ 146 w 298"/>
                    <a:gd name="T83" fmla="*/ 380 h 380"/>
                    <a:gd name="T84" fmla="*/ 138 w 298"/>
                    <a:gd name="T85" fmla="*/ 380 h 380"/>
                    <a:gd name="T86" fmla="*/ 129 w 298"/>
                    <a:gd name="T87" fmla="*/ 378 h 380"/>
                    <a:gd name="T88" fmla="*/ 121 w 298"/>
                    <a:gd name="T89" fmla="*/ 376 h 380"/>
                    <a:gd name="T90" fmla="*/ 113 w 298"/>
                    <a:gd name="T91" fmla="*/ 373 h 380"/>
                    <a:gd name="T92" fmla="*/ 104 w 298"/>
                    <a:gd name="T93" fmla="*/ 370 h 380"/>
                    <a:gd name="T94" fmla="*/ 98 w 298"/>
                    <a:gd name="T95" fmla="*/ 366 h 380"/>
                    <a:gd name="T96" fmla="*/ 91 w 298"/>
                    <a:gd name="T97" fmla="*/ 361 h 380"/>
                    <a:gd name="T98" fmla="*/ 84 w 298"/>
                    <a:gd name="T99" fmla="*/ 355 h 380"/>
                    <a:gd name="T100" fmla="*/ 73 w 298"/>
                    <a:gd name="T101" fmla="*/ 341 h 380"/>
                    <a:gd name="T102" fmla="*/ 66 w 298"/>
                    <a:gd name="T103" fmla="*/ 326 h 380"/>
                    <a:gd name="T104" fmla="*/ 61 w 298"/>
                    <a:gd name="T105" fmla="*/ 310 h 380"/>
                    <a:gd name="T106" fmla="*/ 60 w 298"/>
                    <a:gd name="T107" fmla="*/ 293 h 3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8" h="380">
                      <a:moveTo>
                        <a:pt x="60" y="293"/>
                      </a:moveTo>
                      <a:lnTo>
                        <a:pt x="55" y="98"/>
                      </a:lnTo>
                      <a:lnTo>
                        <a:pt x="43" y="97"/>
                      </a:lnTo>
                      <a:lnTo>
                        <a:pt x="31" y="97"/>
                      </a:lnTo>
                      <a:lnTo>
                        <a:pt x="20" y="97"/>
                      </a:lnTo>
                      <a:lnTo>
                        <a:pt x="8" y="95"/>
                      </a:lnTo>
                      <a:lnTo>
                        <a:pt x="0" y="92"/>
                      </a:lnTo>
                      <a:lnTo>
                        <a:pt x="3" y="87"/>
                      </a:lnTo>
                      <a:lnTo>
                        <a:pt x="8" y="82"/>
                      </a:lnTo>
                      <a:lnTo>
                        <a:pt x="16" y="78"/>
                      </a:lnTo>
                      <a:lnTo>
                        <a:pt x="33" y="73"/>
                      </a:lnTo>
                      <a:lnTo>
                        <a:pt x="45" y="70"/>
                      </a:lnTo>
                      <a:lnTo>
                        <a:pt x="55" y="65"/>
                      </a:lnTo>
                      <a:lnTo>
                        <a:pt x="63" y="58"/>
                      </a:lnTo>
                      <a:lnTo>
                        <a:pt x="71" y="52"/>
                      </a:lnTo>
                      <a:lnTo>
                        <a:pt x="76" y="43"/>
                      </a:lnTo>
                      <a:lnTo>
                        <a:pt x="81" y="35"/>
                      </a:lnTo>
                      <a:lnTo>
                        <a:pt x="84" y="28"/>
                      </a:lnTo>
                      <a:lnTo>
                        <a:pt x="88" y="20"/>
                      </a:lnTo>
                      <a:lnTo>
                        <a:pt x="91" y="13"/>
                      </a:lnTo>
                      <a:lnTo>
                        <a:pt x="93" y="9"/>
                      </a:lnTo>
                      <a:lnTo>
                        <a:pt x="96" y="4"/>
                      </a:lnTo>
                      <a:lnTo>
                        <a:pt x="99" y="0"/>
                      </a:lnTo>
                      <a:lnTo>
                        <a:pt x="106" y="0"/>
                      </a:lnTo>
                      <a:lnTo>
                        <a:pt x="116" y="0"/>
                      </a:lnTo>
                      <a:lnTo>
                        <a:pt x="129" y="4"/>
                      </a:lnTo>
                      <a:lnTo>
                        <a:pt x="146" y="9"/>
                      </a:lnTo>
                      <a:lnTo>
                        <a:pt x="163" y="13"/>
                      </a:lnTo>
                      <a:lnTo>
                        <a:pt x="183" y="20"/>
                      </a:lnTo>
                      <a:lnTo>
                        <a:pt x="203" y="28"/>
                      </a:lnTo>
                      <a:lnTo>
                        <a:pt x="223" y="37"/>
                      </a:lnTo>
                      <a:lnTo>
                        <a:pt x="298" y="276"/>
                      </a:lnTo>
                      <a:lnTo>
                        <a:pt x="233" y="276"/>
                      </a:lnTo>
                      <a:lnTo>
                        <a:pt x="233" y="293"/>
                      </a:lnTo>
                      <a:lnTo>
                        <a:pt x="231" y="311"/>
                      </a:lnTo>
                      <a:lnTo>
                        <a:pt x="226" y="326"/>
                      </a:lnTo>
                      <a:lnTo>
                        <a:pt x="218" y="341"/>
                      </a:lnTo>
                      <a:lnTo>
                        <a:pt x="208" y="355"/>
                      </a:lnTo>
                      <a:lnTo>
                        <a:pt x="194" y="365"/>
                      </a:lnTo>
                      <a:lnTo>
                        <a:pt x="179" y="373"/>
                      </a:lnTo>
                      <a:lnTo>
                        <a:pt x="164" y="378"/>
                      </a:lnTo>
                      <a:lnTo>
                        <a:pt x="146" y="380"/>
                      </a:lnTo>
                      <a:lnTo>
                        <a:pt x="138" y="380"/>
                      </a:lnTo>
                      <a:lnTo>
                        <a:pt x="129" y="378"/>
                      </a:lnTo>
                      <a:lnTo>
                        <a:pt x="121" y="376"/>
                      </a:lnTo>
                      <a:lnTo>
                        <a:pt x="113" y="373"/>
                      </a:lnTo>
                      <a:lnTo>
                        <a:pt x="104" y="370"/>
                      </a:lnTo>
                      <a:lnTo>
                        <a:pt x="98" y="366"/>
                      </a:lnTo>
                      <a:lnTo>
                        <a:pt x="91" y="361"/>
                      </a:lnTo>
                      <a:lnTo>
                        <a:pt x="84" y="355"/>
                      </a:lnTo>
                      <a:lnTo>
                        <a:pt x="73" y="341"/>
                      </a:lnTo>
                      <a:lnTo>
                        <a:pt x="66" y="326"/>
                      </a:lnTo>
                      <a:lnTo>
                        <a:pt x="61" y="310"/>
                      </a:lnTo>
                      <a:lnTo>
                        <a:pt x="60" y="293"/>
                      </a:lnTo>
                      <a:close/>
                    </a:path>
                  </a:pathLst>
                </a:custGeom>
                <a:solidFill>
                  <a:srgbClr val="EA96B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3" name="Freeform 343"/>
                <p:cNvSpPr>
                  <a:spLocks/>
                </p:cNvSpPr>
                <p:nvPr/>
              </p:nvSpPr>
              <p:spPr bwMode="auto">
                <a:xfrm>
                  <a:off x="3012" y="2399"/>
                  <a:ext cx="293" cy="374"/>
                </a:xfrm>
                <a:custGeom>
                  <a:avLst/>
                  <a:gdLst>
                    <a:gd name="T0" fmla="*/ 58 w 293"/>
                    <a:gd name="T1" fmla="*/ 289 h 374"/>
                    <a:gd name="T2" fmla="*/ 53 w 293"/>
                    <a:gd name="T3" fmla="*/ 95 h 374"/>
                    <a:gd name="T4" fmla="*/ 42 w 293"/>
                    <a:gd name="T5" fmla="*/ 95 h 374"/>
                    <a:gd name="T6" fmla="*/ 30 w 293"/>
                    <a:gd name="T7" fmla="*/ 95 h 374"/>
                    <a:gd name="T8" fmla="*/ 18 w 293"/>
                    <a:gd name="T9" fmla="*/ 93 h 374"/>
                    <a:gd name="T10" fmla="*/ 8 w 293"/>
                    <a:gd name="T11" fmla="*/ 91 h 374"/>
                    <a:gd name="T12" fmla="*/ 0 w 293"/>
                    <a:gd name="T13" fmla="*/ 88 h 374"/>
                    <a:gd name="T14" fmla="*/ 3 w 293"/>
                    <a:gd name="T15" fmla="*/ 83 h 374"/>
                    <a:gd name="T16" fmla="*/ 7 w 293"/>
                    <a:gd name="T17" fmla="*/ 80 h 374"/>
                    <a:gd name="T18" fmla="*/ 15 w 293"/>
                    <a:gd name="T19" fmla="*/ 76 h 374"/>
                    <a:gd name="T20" fmla="*/ 30 w 293"/>
                    <a:gd name="T21" fmla="*/ 71 h 374"/>
                    <a:gd name="T22" fmla="*/ 43 w 293"/>
                    <a:gd name="T23" fmla="*/ 68 h 374"/>
                    <a:gd name="T24" fmla="*/ 53 w 293"/>
                    <a:gd name="T25" fmla="*/ 63 h 374"/>
                    <a:gd name="T26" fmla="*/ 61 w 293"/>
                    <a:gd name="T27" fmla="*/ 56 h 374"/>
                    <a:gd name="T28" fmla="*/ 68 w 293"/>
                    <a:gd name="T29" fmla="*/ 50 h 374"/>
                    <a:gd name="T30" fmla="*/ 73 w 293"/>
                    <a:gd name="T31" fmla="*/ 41 h 374"/>
                    <a:gd name="T32" fmla="*/ 78 w 293"/>
                    <a:gd name="T33" fmla="*/ 35 h 374"/>
                    <a:gd name="T34" fmla="*/ 81 w 293"/>
                    <a:gd name="T35" fmla="*/ 26 h 374"/>
                    <a:gd name="T36" fmla="*/ 85 w 293"/>
                    <a:gd name="T37" fmla="*/ 20 h 374"/>
                    <a:gd name="T38" fmla="*/ 88 w 293"/>
                    <a:gd name="T39" fmla="*/ 13 h 374"/>
                    <a:gd name="T40" fmla="*/ 91 w 293"/>
                    <a:gd name="T41" fmla="*/ 8 h 374"/>
                    <a:gd name="T42" fmla="*/ 93 w 293"/>
                    <a:gd name="T43" fmla="*/ 3 h 374"/>
                    <a:gd name="T44" fmla="*/ 96 w 293"/>
                    <a:gd name="T45" fmla="*/ 0 h 374"/>
                    <a:gd name="T46" fmla="*/ 103 w 293"/>
                    <a:gd name="T47" fmla="*/ 0 h 374"/>
                    <a:gd name="T48" fmla="*/ 113 w 293"/>
                    <a:gd name="T49" fmla="*/ 2 h 374"/>
                    <a:gd name="T50" fmla="*/ 126 w 293"/>
                    <a:gd name="T51" fmla="*/ 3 h 374"/>
                    <a:gd name="T52" fmla="*/ 143 w 293"/>
                    <a:gd name="T53" fmla="*/ 8 h 374"/>
                    <a:gd name="T54" fmla="*/ 160 w 293"/>
                    <a:gd name="T55" fmla="*/ 13 h 374"/>
                    <a:gd name="T56" fmla="*/ 178 w 293"/>
                    <a:gd name="T57" fmla="*/ 20 h 374"/>
                    <a:gd name="T58" fmla="*/ 198 w 293"/>
                    <a:gd name="T59" fmla="*/ 28 h 374"/>
                    <a:gd name="T60" fmla="*/ 218 w 293"/>
                    <a:gd name="T61" fmla="*/ 36 h 374"/>
                    <a:gd name="T62" fmla="*/ 293 w 293"/>
                    <a:gd name="T63" fmla="*/ 273 h 374"/>
                    <a:gd name="T64" fmla="*/ 228 w 293"/>
                    <a:gd name="T65" fmla="*/ 273 h 374"/>
                    <a:gd name="T66" fmla="*/ 228 w 293"/>
                    <a:gd name="T67" fmla="*/ 289 h 374"/>
                    <a:gd name="T68" fmla="*/ 226 w 293"/>
                    <a:gd name="T69" fmla="*/ 306 h 374"/>
                    <a:gd name="T70" fmla="*/ 221 w 293"/>
                    <a:gd name="T71" fmla="*/ 323 h 374"/>
                    <a:gd name="T72" fmla="*/ 213 w 293"/>
                    <a:gd name="T73" fmla="*/ 336 h 374"/>
                    <a:gd name="T74" fmla="*/ 203 w 293"/>
                    <a:gd name="T75" fmla="*/ 349 h 374"/>
                    <a:gd name="T76" fmla="*/ 190 w 293"/>
                    <a:gd name="T77" fmla="*/ 359 h 374"/>
                    <a:gd name="T78" fmla="*/ 176 w 293"/>
                    <a:gd name="T79" fmla="*/ 368 h 374"/>
                    <a:gd name="T80" fmla="*/ 160 w 293"/>
                    <a:gd name="T81" fmla="*/ 373 h 374"/>
                    <a:gd name="T82" fmla="*/ 143 w 293"/>
                    <a:gd name="T83" fmla="*/ 374 h 374"/>
                    <a:gd name="T84" fmla="*/ 135 w 293"/>
                    <a:gd name="T85" fmla="*/ 374 h 374"/>
                    <a:gd name="T86" fmla="*/ 126 w 293"/>
                    <a:gd name="T87" fmla="*/ 373 h 374"/>
                    <a:gd name="T88" fmla="*/ 118 w 293"/>
                    <a:gd name="T89" fmla="*/ 371 h 374"/>
                    <a:gd name="T90" fmla="*/ 110 w 293"/>
                    <a:gd name="T91" fmla="*/ 368 h 374"/>
                    <a:gd name="T92" fmla="*/ 103 w 293"/>
                    <a:gd name="T93" fmla="*/ 364 h 374"/>
                    <a:gd name="T94" fmla="*/ 95 w 293"/>
                    <a:gd name="T95" fmla="*/ 361 h 374"/>
                    <a:gd name="T96" fmla="*/ 90 w 293"/>
                    <a:gd name="T97" fmla="*/ 356 h 374"/>
                    <a:gd name="T98" fmla="*/ 83 w 293"/>
                    <a:gd name="T99" fmla="*/ 349 h 374"/>
                    <a:gd name="T100" fmla="*/ 71 w 293"/>
                    <a:gd name="T101" fmla="*/ 338 h 374"/>
                    <a:gd name="T102" fmla="*/ 65 w 293"/>
                    <a:gd name="T103" fmla="*/ 323 h 374"/>
                    <a:gd name="T104" fmla="*/ 60 w 293"/>
                    <a:gd name="T105" fmla="*/ 306 h 374"/>
                    <a:gd name="T106" fmla="*/ 58 w 293"/>
                    <a:gd name="T107" fmla="*/ 289 h 3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93" h="374">
                      <a:moveTo>
                        <a:pt x="58" y="289"/>
                      </a:moveTo>
                      <a:lnTo>
                        <a:pt x="53" y="95"/>
                      </a:lnTo>
                      <a:lnTo>
                        <a:pt x="42" y="95"/>
                      </a:lnTo>
                      <a:lnTo>
                        <a:pt x="30" y="95"/>
                      </a:lnTo>
                      <a:lnTo>
                        <a:pt x="18" y="93"/>
                      </a:lnTo>
                      <a:lnTo>
                        <a:pt x="8" y="91"/>
                      </a:lnTo>
                      <a:lnTo>
                        <a:pt x="0" y="88"/>
                      </a:lnTo>
                      <a:lnTo>
                        <a:pt x="3" y="83"/>
                      </a:lnTo>
                      <a:lnTo>
                        <a:pt x="7" y="80"/>
                      </a:lnTo>
                      <a:lnTo>
                        <a:pt x="15" y="76"/>
                      </a:lnTo>
                      <a:lnTo>
                        <a:pt x="30" y="71"/>
                      </a:lnTo>
                      <a:lnTo>
                        <a:pt x="43" y="68"/>
                      </a:lnTo>
                      <a:lnTo>
                        <a:pt x="53" y="63"/>
                      </a:lnTo>
                      <a:lnTo>
                        <a:pt x="61" y="56"/>
                      </a:lnTo>
                      <a:lnTo>
                        <a:pt x="68" y="50"/>
                      </a:lnTo>
                      <a:lnTo>
                        <a:pt x="73" y="41"/>
                      </a:lnTo>
                      <a:lnTo>
                        <a:pt x="78" y="35"/>
                      </a:lnTo>
                      <a:lnTo>
                        <a:pt x="81" y="26"/>
                      </a:lnTo>
                      <a:lnTo>
                        <a:pt x="85" y="20"/>
                      </a:lnTo>
                      <a:lnTo>
                        <a:pt x="88" y="13"/>
                      </a:lnTo>
                      <a:lnTo>
                        <a:pt x="91" y="8"/>
                      </a:lnTo>
                      <a:lnTo>
                        <a:pt x="93" y="3"/>
                      </a:lnTo>
                      <a:lnTo>
                        <a:pt x="96" y="0"/>
                      </a:lnTo>
                      <a:lnTo>
                        <a:pt x="103" y="0"/>
                      </a:lnTo>
                      <a:lnTo>
                        <a:pt x="113" y="2"/>
                      </a:lnTo>
                      <a:lnTo>
                        <a:pt x="126" y="3"/>
                      </a:lnTo>
                      <a:lnTo>
                        <a:pt x="143" y="8"/>
                      </a:lnTo>
                      <a:lnTo>
                        <a:pt x="160" y="13"/>
                      </a:lnTo>
                      <a:lnTo>
                        <a:pt x="178" y="20"/>
                      </a:lnTo>
                      <a:lnTo>
                        <a:pt x="198" y="28"/>
                      </a:lnTo>
                      <a:lnTo>
                        <a:pt x="218" y="36"/>
                      </a:lnTo>
                      <a:lnTo>
                        <a:pt x="293" y="273"/>
                      </a:lnTo>
                      <a:lnTo>
                        <a:pt x="228" y="273"/>
                      </a:lnTo>
                      <a:lnTo>
                        <a:pt x="228" y="289"/>
                      </a:lnTo>
                      <a:lnTo>
                        <a:pt x="226" y="306"/>
                      </a:lnTo>
                      <a:lnTo>
                        <a:pt x="221" y="323"/>
                      </a:lnTo>
                      <a:lnTo>
                        <a:pt x="213" y="336"/>
                      </a:lnTo>
                      <a:lnTo>
                        <a:pt x="203" y="349"/>
                      </a:lnTo>
                      <a:lnTo>
                        <a:pt x="190" y="359"/>
                      </a:lnTo>
                      <a:lnTo>
                        <a:pt x="176" y="368"/>
                      </a:lnTo>
                      <a:lnTo>
                        <a:pt x="160" y="373"/>
                      </a:lnTo>
                      <a:lnTo>
                        <a:pt x="143" y="374"/>
                      </a:lnTo>
                      <a:lnTo>
                        <a:pt x="135" y="374"/>
                      </a:lnTo>
                      <a:lnTo>
                        <a:pt x="126" y="373"/>
                      </a:lnTo>
                      <a:lnTo>
                        <a:pt x="118" y="371"/>
                      </a:lnTo>
                      <a:lnTo>
                        <a:pt x="110" y="368"/>
                      </a:lnTo>
                      <a:lnTo>
                        <a:pt x="103" y="364"/>
                      </a:lnTo>
                      <a:lnTo>
                        <a:pt x="95" y="361"/>
                      </a:lnTo>
                      <a:lnTo>
                        <a:pt x="90" y="356"/>
                      </a:lnTo>
                      <a:lnTo>
                        <a:pt x="83" y="349"/>
                      </a:lnTo>
                      <a:lnTo>
                        <a:pt x="71" y="338"/>
                      </a:lnTo>
                      <a:lnTo>
                        <a:pt x="65" y="323"/>
                      </a:lnTo>
                      <a:lnTo>
                        <a:pt x="60" y="306"/>
                      </a:lnTo>
                      <a:lnTo>
                        <a:pt x="58" y="289"/>
                      </a:lnTo>
                      <a:close/>
                    </a:path>
                  </a:pathLst>
                </a:custGeom>
                <a:solidFill>
                  <a:srgbClr val="EFA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4" name="Freeform 344"/>
                <p:cNvSpPr>
                  <a:spLocks/>
                </p:cNvSpPr>
                <p:nvPr/>
              </p:nvSpPr>
              <p:spPr bwMode="auto">
                <a:xfrm>
                  <a:off x="2959" y="2883"/>
                  <a:ext cx="311" cy="681"/>
                </a:xfrm>
                <a:custGeom>
                  <a:avLst/>
                  <a:gdLst>
                    <a:gd name="T0" fmla="*/ 45 w 311"/>
                    <a:gd name="T1" fmla="*/ 45 h 681"/>
                    <a:gd name="T2" fmla="*/ 56 w 311"/>
                    <a:gd name="T3" fmla="*/ 35 h 681"/>
                    <a:gd name="T4" fmla="*/ 68 w 311"/>
                    <a:gd name="T5" fmla="*/ 27 h 681"/>
                    <a:gd name="T6" fmla="*/ 81 w 311"/>
                    <a:gd name="T7" fmla="*/ 18 h 681"/>
                    <a:gd name="T8" fmla="*/ 95 w 311"/>
                    <a:gd name="T9" fmla="*/ 12 h 681"/>
                    <a:gd name="T10" fmla="*/ 110 w 311"/>
                    <a:gd name="T11" fmla="*/ 7 h 681"/>
                    <a:gd name="T12" fmla="*/ 124 w 311"/>
                    <a:gd name="T13" fmla="*/ 3 h 681"/>
                    <a:gd name="T14" fmla="*/ 139 w 311"/>
                    <a:gd name="T15" fmla="*/ 0 h 681"/>
                    <a:gd name="T16" fmla="*/ 154 w 311"/>
                    <a:gd name="T17" fmla="*/ 0 h 681"/>
                    <a:gd name="T18" fmla="*/ 169 w 311"/>
                    <a:gd name="T19" fmla="*/ 0 h 681"/>
                    <a:gd name="T20" fmla="*/ 184 w 311"/>
                    <a:gd name="T21" fmla="*/ 3 h 681"/>
                    <a:gd name="T22" fmla="*/ 199 w 311"/>
                    <a:gd name="T23" fmla="*/ 7 h 681"/>
                    <a:gd name="T24" fmla="*/ 214 w 311"/>
                    <a:gd name="T25" fmla="*/ 12 h 681"/>
                    <a:gd name="T26" fmla="*/ 228 w 311"/>
                    <a:gd name="T27" fmla="*/ 18 h 681"/>
                    <a:gd name="T28" fmla="*/ 241 w 311"/>
                    <a:gd name="T29" fmla="*/ 27 h 681"/>
                    <a:gd name="T30" fmla="*/ 253 w 311"/>
                    <a:gd name="T31" fmla="*/ 35 h 681"/>
                    <a:gd name="T32" fmla="*/ 264 w 311"/>
                    <a:gd name="T33" fmla="*/ 45 h 681"/>
                    <a:gd name="T34" fmla="*/ 284 w 311"/>
                    <a:gd name="T35" fmla="*/ 70 h 681"/>
                    <a:gd name="T36" fmla="*/ 299 w 311"/>
                    <a:gd name="T37" fmla="*/ 97 h 681"/>
                    <a:gd name="T38" fmla="*/ 308 w 311"/>
                    <a:gd name="T39" fmla="*/ 127 h 681"/>
                    <a:gd name="T40" fmla="*/ 311 w 311"/>
                    <a:gd name="T41" fmla="*/ 157 h 681"/>
                    <a:gd name="T42" fmla="*/ 311 w 311"/>
                    <a:gd name="T43" fmla="*/ 222 h 681"/>
                    <a:gd name="T44" fmla="*/ 311 w 311"/>
                    <a:gd name="T45" fmla="*/ 375 h 681"/>
                    <a:gd name="T46" fmla="*/ 309 w 311"/>
                    <a:gd name="T47" fmla="*/ 549 h 681"/>
                    <a:gd name="T48" fmla="*/ 309 w 311"/>
                    <a:gd name="T49" fmla="*/ 681 h 681"/>
                    <a:gd name="T50" fmla="*/ 0 w 311"/>
                    <a:gd name="T51" fmla="*/ 504 h 681"/>
                    <a:gd name="T52" fmla="*/ 0 w 311"/>
                    <a:gd name="T53" fmla="*/ 157 h 681"/>
                    <a:gd name="T54" fmla="*/ 3 w 311"/>
                    <a:gd name="T55" fmla="*/ 127 h 681"/>
                    <a:gd name="T56" fmla="*/ 11 w 311"/>
                    <a:gd name="T57" fmla="*/ 97 h 681"/>
                    <a:gd name="T58" fmla="*/ 25 w 311"/>
                    <a:gd name="T59" fmla="*/ 70 h 681"/>
                    <a:gd name="T60" fmla="*/ 45 w 311"/>
                    <a:gd name="T61" fmla="*/ 45 h 6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11" h="681">
                      <a:moveTo>
                        <a:pt x="45" y="45"/>
                      </a:moveTo>
                      <a:lnTo>
                        <a:pt x="56" y="35"/>
                      </a:lnTo>
                      <a:lnTo>
                        <a:pt x="68" y="27"/>
                      </a:lnTo>
                      <a:lnTo>
                        <a:pt x="81" y="18"/>
                      </a:lnTo>
                      <a:lnTo>
                        <a:pt x="95" y="12"/>
                      </a:lnTo>
                      <a:lnTo>
                        <a:pt x="110" y="7"/>
                      </a:lnTo>
                      <a:lnTo>
                        <a:pt x="124" y="3"/>
                      </a:lnTo>
                      <a:lnTo>
                        <a:pt x="139" y="0"/>
                      </a:lnTo>
                      <a:lnTo>
                        <a:pt x="154" y="0"/>
                      </a:lnTo>
                      <a:lnTo>
                        <a:pt x="169" y="0"/>
                      </a:lnTo>
                      <a:lnTo>
                        <a:pt x="184" y="3"/>
                      </a:lnTo>
                      <a:lnTo>
                        <a:pt x="199" y="7"/>
                      </a:lnTo>
                      <a:lnTo>
                        <a:pt x="214" y="12"/>
                      </a:lnTo>
                      <a:lnTo>
                        <a:pt x="228" y="18"/>
                      </a:lnTo>
                      <a:lnTo>
                        <a:pt x="241" y="27"/>
                      </a:lnTo>
                      <a:lnTo>
                        <a:pt x="253" y="35"/>
                      </a:lnTo>
                      <a:lnTo>
                        <a:pt x="264" y="45"/>
                      </a:lnTo>
                      <a:lnTo>
                        <a:pt x="284" y="70"/>
                      </a:lnTo>
                      <a:lnTo>
                        <a:pt x="299" y="97"/>
                      </a:lnTo>
                      <a:lnTo>
                        <a:pt x="308" y="127"/>
                      </a:lnTo>
                      <a:lnTo>
                        <a:pt x="311" y="157"/>
                      </a:lnTo>
                      <a:lnTo>
                        <a:pt x="311" y="222"/>
                      </a:lnTo>
                      <a:lnTo>
                        <a:pt x="311" y="375"/>
                      </a:lnTo>
                      <a:lnTo>
                        <a:pt x="309" y="549"/>
                      </a:lnTo>
                      <a:lnTo>
                        <a:pt x="309" y="681"/>
                      </a:lnTo>
                      <a:lnTo>
                        <a:pt x="0" y="504"/>
                      </a:lnTo>
                      <a:lnTo>
                        <a:pt x="0" y="157"/>
                      </a:lnTo>
                      <a:lnTo>
                        <a:pt x="3" y="127"/>
                      </a:lnTo>
                      <a:lnTo>
                        <a:pt x="11" y="97"/>
                      </a:lnTo>
                      <a:lnTo>
                        <a:pt x="25" y="70"/>
                      </a:lnTo>
                      <a:lnTo>
                        <a:pt x="45" y="45"/>
                      </a:lnTo>
                      <a:close/>
                    </a:path>
                  </a:pathLst>
                </a:custGeom>
                <a:solidFill>
                  <a:srgbClr val="164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5" name="Freeform 345"/>
                <p:cNvSpPr>
                  <a:spLocks/>
                </p:cNvSpPr>
                <p:nvPr/>
              </p:nvSpPr>
              <p:spPr bwMode="auto">
                <a:xfrm>
                  <a:off x="2959" y="2885"/>
                  <a:ext cx="309" cy="674"/>
                </a:xfrm>
                <a:custGeom>
                  <a:avLst/>
                  <a:gdLst>
                    <a:gd name="T0" fmla="*/ 45 w 309"/>
                    <a:gd name="T1" fmla="*/ 45 h 674"/>
                    <a:gd name="T2" fmla="*/ 56 w 309"/>
                    <a:gd name="T3" fmla="*/ 35 h 674"/>
                    <a:gd name="T4" fmla="*/ 68 w 309"/>
                    <a:gd name="T5" fmla="*/ 25 h 674"/>
                    <a:gd name="T6" fmla="*/ 81 w 309"/>
                    <a:gd name="T7" fmla="*/ 18 h 674"/>
                    <a:gd name="T8" fmla="*/ 95 w 309"/>
                    <a:gd name="T9" fmla="*/ 11 h 674"/>
                    <a:gd name="T10" fmla="*/ 110 w 309"/>
                    <a:gd name="T11" fmla="*/ 6 h 674"/>
                    <a:gd name="T12" fmla="*/ 124 w 309"/>
                    <a:gd name="T13" fmla="*/ 3 h 674"/>
                    <a:gd name="T14" fmla="*/ 139 w 309"/>
                    <a:gd name="T15" fmla="*/ 0 h 674"/>
                    <a:gd name="T16" fmla="*/ 154 w 309"/>
                    <a:gd name="T17" fmla="*/ 0 h 674"/>
                    <a:gd name="T18" fmla="*/ 169 w 309"/>
                    <a:gd name="T19" fmla="*/ 0 h 674"/>
                    <a:gd name="T20" fmla="*/ 184 w 309"/>
                    <a:gd name="T21" fmla="*/ 3 h 674"/>
                    <a:gd name="T22" fmla="*/ 199 w 309"/>
                    <a:gd name="T23" fmla="*/ 6 h 674"/>
                    <a:gd name="T24" fmla="*/ 214 w 309"/>
                    <a:gd name="T25" fmla="*/ 11 h 674"/>
                    <a:gd name="T26" fmla="*/ 228 w 309"/>
                    <a:gd name="T27" fmla="*/ 18 h 674"/>
                    <a:gd name="T28" fmla="*/ 241 w 309"/>
                    <a:gd name="T29" fmla="*/ 25 h 674"/>
                    <a:gd name="T30" fmla="*/ 253 w 309"/>
                    <a:gd name="T31" fmla="*/ 35 h 674"/>
                    <a:gd name="T32" fmla="*/ 264 w 309"/>
                    <a:gd name="T33" fmla="*/ 45 h 674"/>
                    <a:gd name="T34" fmla="*/ 283 w 309"/>
                    <a:gd name="T35" fmla="*/ 68 h 674"/>
                    <a:gd name="T36" fmla="*/ 298 w 309"/>
                    <a:gd name="T37" fmla="*/ 95 h 674"/>
                    <a:gd name="T38" fmla="*/ 306 w 309"/>
                    <a:gd name="T39" fmla="*/ 125 h 674"/>
                    <a:gd name="T40" fmla="*/ 309 w 309"/>
                    <a:gd name="T41" fmla="*/ 155 h 674"/>
                    <a:gd name="T42" fmla="*/ 309 w 309"/>
                    <a:gd name="T43" fmla="*/ 220 h 674"/>
                    <a:gd name="T44" fmla="*/ 309 w 309"/>
                    <a:gd name="T45" fmla="*/ 371 h 674"/>
                    <a:gd name="T46" fmla="*/ 308 w 309"/>
                    <a:gd name="T47" fmla="*/ 544 h 674"/>
                    <a:gd name="T48" fmla="*/ 308 w 309"/>
                    <a:gd name="T49" fmla="*/ 674 h 674"/>
                    <a:gd name="T50" fmla="*/ 0 w 309"/>
                    <a:gd name="T51" fmla="*/ 499 h 674"/>
                    <a:gd name="T52" fmla="*/ 0 w 309"/>
                    <a:gd name="T53" fmla="*/ 155 h 674"/>
                    <a:gd name="T54" fmla="*/ 3 w 309"/>
                    <a:gd name="T55" fmla="*/ 125 h 674"/>
                    <a:gd name="T56" fmla="*/ 11 w 309"/>
                    <a:gd name="T57" fmla="*/ 95 h 674"/>
                    <a:gd name="T58" fmla="*/ 25 w 309"/>
                    <a:gd name="T59" fmla="*/ 68 h 674"/>
                    <a:gd name="T60" fmla="*/ 45 w 309"/>
                    <a:gd name="T61" fmla="*/ 45 h 6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9" h="674">
                      <a:moveTo>
                        <a:pt x="45" y="45"/>
                      </a:moveTo>
                      <a:lnTo>
                        <a:pt x="56" y="35"/>
                      </a:lnTo>
                      <a:lnTo>
                        <a:pt x="68" y="25"/>
                      </a:lnTo>
                      <a:lnTo>
                        <a:pt x="81" y="18"/>
                      </a:lnTo>
                      <a:lnTo>
                        <a:pt x="95" y="11"/>
                      </a:lnTo>
                      <a:lnTo>
                        <a:pt x="110" y="6"/>
                      </a:lnTo>
                      <a:lnTo>
                        <a:pt x="124" y="3"/>
                      </a:lnTo>
                      <a:lnTo>
                        <a:pt x="139" y="0"/>
                      </a:lnTo>
                      <a:lnTo>
                        <a:pt x="154" y="0"/>
                      </a:lnTo>
                      <a:lnTo>
                        <a:pt x="169" y="0"/>
                      </a:lnTo>
                      <a:lnTo>
                        <a:pt x="184" y="3"/>
                      </a:lnTo>
                      <a:lnTo>
                        <a:pt x="199" y="6"/>
                      </a:lnTo>
                      <a:lnTo>
                        <a:pt x="214" y="11"/>
                      </a:lnTo>
                      <a:lnTo>
                        <a:pt x="228" y="18"/>
                      </a:lnTo>
                      <a:lnTo>
                        <a:pt x="241" y="25"/>
                      </a:lnTo>
                      <a:lnTo>
                        <a:pt x="253" y="35"/>
                      </a:lnTo>
                      <a:lnTo>
                        <a:pt x="264" y="45"/>
                      </a:lnTo>
                      <a:lnTo>
                        <a:pt x="283" y="68"/>
                      </a:lnTo>
                      <a:lnTo>
                        <a:pt x="298" y="95"/>
                      </a:lnTo>
                      <a:lnTo>
                        <a:pt x="306" y="125"/>
                      </a:lnTo>
                      <a:lnTo>
                        <a:pt x="309" y="155"/>
                      </a:lnTo>
                      <a:lnTo>
                        <a:pt x="309" y="220"/>
                      </a:lnTo>
                      <a:lnTo>
                        <a:pt x="309" y="371"/>
                      </a:lnTo>
                      <a:lnTo>
                        <a:pt x="308" y="544"/>
                      </a:lnTo>
                      <a:lnTo>
                        <a:pt x="308" y="674"/>
                      </a:lnTo>
                      <a:lnTo>
                        <a:pt x="0" y="499"/>
                      </a:lnTo>
                      <a:lnTo>
                        <a:pt x="0" y="155"/>
                      </a:lnTo>
                      <a:lnTo>
                        <a:pt x="3" y="125"/>
                      </a:lnTo>
                      <a:lnTo>
                        <a:pt x="11" y="95"/>
                      </a:lnTo>
                      <a:lnTo>
                        <a:pt x="25" y="68"/>
                      </a:lnTo>
                      <a:lnTo>
                        <a:pt x="45" y="45"/>
                      </a:lnTo>
                      <a:close/>
                    </a:path>
                  </a:pathLst>
                </a:custGeom>
                <a:solidFill>
                  <a:srgbClr val="1E4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6" name="Freeform 346"/>
                <p:cNvSpPr>
                  <a:spLocks/>
                </p:cNvSpPr>
                <p:nvPr/>
              </p:nvSpPr>
              <p:spPr bwMode="auto">
                <a:xfrm>
                  <a:off x="2959" y="2886"/>
                  <a:ext cx="308" cy="668"/>
                </a:xfrm>
                <a:custGeom>
                  <a:avLst/>
                  <a:gdLst>
                    <a:gd name="T0" fmla="*/ 45 w 308"/>
                    <a:gd name="T1" fmla="*/ 45 h 668"/>
                    <a:gd name="T2" fmla="*/ 56 w 308"/>
                    <a:gd name="T3" fmla="*/ 35 h 668"/>
                    <a:gd name="T4" fmla="*/ 68 w 308"/>
                    <a:gd name="T5" fmla="*/ 25 h 668"/>
                    <a:gd name="T6" fmla="*/ 81 w 308"/>
                    <a:gd name="T7" fmla="*/ 19 h 668"/>
                    <a:gd name="T8" fmla="*/ 95 w 308"/>
                    <a:gd name="T9" fmla="*/ 12 h 668"/>
                    <a:gd name="T10" fmla="*/ 110 w 308"/>
                    <a:gd name="T11" fmla="*/ 7 h 668"/>
                    <a:gd name="T12" fmla="*/ 124 w 308"/>
                    <a:gd name="T13" fmla="*/ 4 h 668"/>
                    <a:gd name="T14" fmla="*/ 139 w 308"/>
                    <a:gd name="T15" fmla="*/ 0 h 668"/>
                    <a:gd name="T16" fmla="*/ 154 w 308"/>
                    <a:gd name="T17" fmla="*/ 0 h 668"/>
                    <a:gd name="T18" fmla="*/ 169 w 308"/>
                    <a:gd name="T19" fmla="*/ 0 h 668"/>
                    <a:gd name="T20" fmla="*/ 184 w 308"/>
                    <a:gd name="T21" fmla="*/ 4 h 668"/>
                    <a:gd name="T22" fmla="*/ 198 w 308"/>
                    <a:gd name="T23" fmla="*/ 7 h 668"/>
                    <a:gd name="T24" fmla="*/ 213 w 308"/>
                    <a:gd name="T25" fmla="*/ 12 h 668"/>
                    <a:gd name="T26" fmla="*/ 226 w 308"/>
                    <a:gd name="T27" fmla="*/ 19 h 668"/>
                    <a:gd name="T28" fmla="*/ 239 w 308"/>
                    <a:gd name="T29" fmla="*/ 25 h 668"/>
                    <a:gd name="T30" fmla="*/ 251 w 308"/>
                    <a:gd name="T31" fmla="*/ 35 h 668"/>
                    <a:gd name="T32" fmla="*/ 263 w 308"/>
                    <a:gd name="T33" fmla="*/ 45 h 668"/>
                    <a:gd name="T34" fmla="*/ 281 w 308"/>
                    <a:gd name="T35" fmla="*/ 69 h 668"/>
                    <a:gd name="T36" fmla="*/ 296 w 308"/>
                    <a:gd name="T37" fmla="*/ 94 h 668"/>
                    <a:gd name="T38" fmla="*/ 304 w 308"/>
                    <a:gd name="T39" fmla="*/ 124 h 668"/>
                    <a:gd name="T40" fmla="*/ 308 w 308"/>
                    <a:gd name="T41" fmla="*/ 154 h 668"/>
                    <a:gd name="T42" fmla="*/ 308 w 308"/>
                    <a:gd name="T43" fmla="*/ 219 h 668"/>
                    <a:gd name="T44" fmla="*/ 308 w 308"/>
                    <a:gd name="T45" fmla="*/ 368 h 668"/>
                    <a:gd name="T46" fmla="*/ 306 w 308"/>
                    <a:gd name="T47" fmla="*/ 540 h 668"/>
                    <a:gd name="T48" fmla="*/ 306 w 308"/>
                    <a:gd name="T49" fmla="*/ 668 h 668"/>
                    <a:gd name="T50" fmla="*/ 0 w 308"/>
                    <a:gd name="T51" fmla="*/ 495 h 668"/>
                    <a:gd name="T52" fmla="*/ 0 w 308"/>
                    <a:gd name="T53" fmla="*/ 154 h 668"/>
                    <a:gd name="T54" fmla="*/ 3 w 308"/>
                    <a:gd name="T55" fmla="*/ 124 h 668"/>
                    <a:gd name="T56" fmla="*/ 11 w 308"/>
                    <a:gd name="T57" fmla="*/ 94 h 668"/>
                    <a:gd name="T58" fmla="*/ 26 w 308"/>
                    <a:gd name="T59" fmla="*/ 69 h 668"/>
                    <a:gd name="T60" fmla="*/ 45 w 308"/>
                    <a:gd name="T61" fmla="*/ 45 h 6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8" h="668">
                      <a:moveTo>
                        <a:pt x="45" y="45"/>
                      </a:moveTo>
                      <a:lnTo>
                        <a:pt x="56" y="35"/>
                      </a:lnTo>
                      <a:lnTo>
                        <a:pt x="68" y="25"/>
                      </a:lnTo>
                      <a:lnTo>
                        <a:pt x="81" y="19"/>
                      </a:lnTo>
                      <a:lnTo>
                        <a:pt x="95" y="12"/>
                      </a:lnTo>
                      <a:lnTo>
                        <a:pt x="110" y="7"/>
                      </a:lnTo>
                      <a:lnTo>
                        <a:pt x="124" y="4"/>
                      </a:lnTo>
                      <a:lnTo>
                        <a:pt x="139" y="0"/>
                      </a:lnTo>
                      <a:lnTo>
                        <a:pt x="154" y="0"/>
                      </a:lnTo>
                      <a:lnTo>
                        <a:pt x="169" y="0"/>
                      </a:lnTo>
                      <a:lnTo>
                        <a:pt x="184" y="4"/>
                      </a:lnTo>
                      <a:lnTo>
                        <a:pt x="198" y="7"/>
                      </a:lnTo>
                      <a:lnTo>
                        <a:pt x="213" y="12"/>
                      </a:lnTo>
                      <a:lnTo>
                        <a:pt x="226" y="19"/>
                      </a:lnTo>
                      <a:lnTo>
                        <a:pt x="239" y="25"/>
                      </a:lnTo>
                      <a:lnTo>
                        <a:pt x="251" y="35"/>
                      </a:lnTo>
                      <a:lnTo>
                        <a:pt x="263" y="45"/>
                      </a:lnTo>
                      <a:lnTo>
                        <a:pt x="281" y="69"/>
                      </a:lnTo>
                      <a:lnTo>
                        <a:pt x="296" y="94"/>
                      </a:lnTo>
                      <a:lnTo>
                        <a:pt x="304" y="124"/>
                      </a:lnTo>
                      <a:lnTo>
                        <a:pt x="308" y="154"/>
                      </a:lnTo>
                      <a:lnTo>
                        <a:pt x="308" y="219"/>
                      </a:lnTo>
                      <a:lnTo>
                        <a:pt x="308" y="368"/>
                      </a:lnTo>
                      <a:lnTo>
                        <a:pt x="306" y="540"/>
                      </a:lnTo>
                      <a:lnTo>
                        <a:pt x="306" y="668"/>
                      </a:lnTo>
                      <a:lnTo>
                        <a:pt x="0" y="495"/>
                      </a:lnTo>
                      <a:lnTo>
                        <a:pt x="0" y="154"/>
                      </a:lnTo>
                      <a:lnTo>
                        <a:pt x="3" y="124"/>
                      </a:lnTo>
                      <a:lnTo>
                        <a:pt x="11" y="94"/>
                      </a:lnTo>
                      <a:lnTo>
                        <a:pt x="26" y="69"/>
                      </a:lnTo>
                      <a:lnTo>
                        <a:pt x="45" y="45"/>
                      </a:lnTo>
                      <a:close/>
                    </a:path>
                  </a:pathLst>
                </a:custGeom>
                <a:solidFill>
                  <a:srgbClr val="2351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7" name="Freeform 347"/>
                <p:cNvSpPr>
                  <a:spLocks/>
                </p:cNvSpPr>
                <p:nvPr/>
              </p:nvSpPr>
              <p:spPr bwMode="auto">
                <a:xfrm>
                  <a:off x="2960" y="2888"/>
                  <a:ext cx="305" cy="663"/>
                </a:xfrm>
                <a:custGeom>
                  <a:avLst/>
                  <a:gdLst>
                    <a:gd name="T0" fmla="*/ 45 w 305"/>
                    <a:gd name="T1" fmla="*/ 43 h 663"/>
                    <a:gd name="T2" fmla="*/ 57 w 305"/>
                    <a:gd name="T3" fmla="*/ 33 h 663"/>
                    <a:gd name="T4" fmla="*/ 69 w 305"/>
                    <a:gd name="T5" fmla="*/ 25 h 663"/>
                    <a:gd name="T6" fmla="*/ 80 w 305"/>
                    <a:gd name="T7" fmla="*/ 17 h 663"/>
                    <a:gd name="T8" fmla="*/ 94 w 305"/>
                    <a:gd name="T9" fmla="*/ 12 h 663"/>
                    <a:gd name="T10" fmla="*/ 109 w 305"/>
                    <a:gd name="T11" fmla="*/ 7 h 663"/>
                    <a:gd name="T12" fmla="*/ 122 w 305"/>
                    <a:gd name="T13" fmla="*/ 3 h 663"/>
                    <a:gd name="T14" fmla="*/ 137 w 305"/>
                    <a:gd name="T15" fmla="*/ 0 h 663"/>
                    <a:gd name="T16" fmla="*/ 152 w 305"/>
                    <a:gd name="T17" fmla="*/ 0 h 663"/>
                    <a:gd name="T18" fmla="*/ 167 w 305"/>
                    <a:gd name="T19" fmla="*/ 0 h 663"/>
                    <a:gd name="T20" fmla="*/ 182 w 305"/>
                    <a:gd name="T21" fmla="*/ 3 h 663"/>
                    <a:gd name="T22" fmla="*/ 197 w 305"/>
                    <a:gd name="T23" fmla="*/ 7 h 663"/>
                    <a:gd name="T24" fmla="*/ 212 w 305"/>
                    <a:gd name="T25" fmla="*/ 12 h 663"/>
                    <a:gd name="T26" fmla="*/ 225 w 305"/>
                    <a:gd name="T27" fmla="*/ 17 h 663"/>
                    <a:gd name="T28" fmla="*/ 237 w 305"/>
                    <a:gd name="T29" fmla="*/ 25 h 663"/>
                    <a:gd name="T30" fmla="*/ 248 w 305"/>
                    <a:gd name="T31" fmla="*/ 33 h 663"/>
                    <a:gd name="T32" fmla="*/ 260 w 305"/>
                    <a:gd name="T33" fmla="*/ 43 h 663"/>
                    <a:gd name="T34" fmla="*/ 278 w 305"/>
                    <a:gd name="T35" fmla="*/ 67 h 663"/>
                    <a:gd name="T36" fmla="*/ 293 w 305"/>
                    <a:gd name="T37" fmla="*/ 93 h 663"/>
                    <a:gd name="T38" fmla="*/ 302 w 305"/>
                    <a:gd name="T39" fmla="*/ 122 h 663"/>
                    <a:gd name="T40" fmla="*/ 305 w 305"/>
                    <a:gd name="T41" fmla="*/ 152 h 663"/>
                    <a:gd name="T42" fmla="*/ 305 w 305"/>
                    <a:gd name="T43" fmla="*/ 215 h 663"/>
                    <a:gd name="T44" fmla="*/ 305 w 305"/>
                    <a:gd name="T45" fmla="*/ 365 h 663"/>
                    <a:gd name="T46" fmla="*/ 303 w 305"/>
                    <a:gd name="T47" fmla="*/ 534 h 663"/>
                    <a:gd name="T48" fmla="*/ 303 w 305"/>
                    <a:gd name="T49" fmla="*/ 663 h 663"/>
                    <a:gd name="T50" fmla="*/ 0 w 305"/>
                    <a:gd name="T51" fmla="*/ 489 h 663"/>
                    <a:gd name="T52" fmla="*/ 0 w 305"/>
                    <a:gd name="T53" fmla="*/ 152 h 663"/>
                    <a:gd name="T54" fmla="*/ 4 w 305"/>
                    <a:gd name="T55" fmla="*/ 122 h 663"/>
                    <a:gd name="T56" fmla="*/ 12 w 305"/>
                    <a:gd name="T57" fmla="*/ 93 h 663"/>
                    <a:gd name="T58" fmla="*/ 27 w 305"/>
                    <a:gd name="T59" fmla="*/ 67 h 663"/>
                    <a:gd name="T60" fmla="*/ 45 w 305"/>
                    <a:gd name="T61" fmla="*/ 43 h 6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5" h="663">
                      <a:moveTo>
                        <a:pt x="45" y="43"/>
                      </a:moveTo>
                      <a:lnTo>
                        <a:pt x="57" y="33"/>
                      </a:lnTo>
                      <a:lnTo>
                        <a:pt x="69" y="25"/>
                      </a:lnTo>
                      <a:lnTo>
                        <a:pt x="80" y="17"/>
                      </a:lnTo>
                      <a:lnTo>
                        <a:pt x="94" y="12"/>
                      </a:lnTo>
                      <a:lnTo>
                        <a:pt x="109" y="7"/>
                      </a:lnTo>
                      <a:lnTo>
                        <a:pt x="122" y="3"/>
                      </a:lnTo>
                      <a:lnTo>
                        <a:pt x="137" y="0"/>
                      </a:lnTo>
                      <a:lnTo>
                        <a:pt x="152" y="0"/>
                      </a:lnTo>
                      <a:lnTo>
                        <a:pt x="167" y="0"/>
                      </a:lnTo>
                      <a:lnTo>
                        <a:pt x="182" y="3"/>
                      </a:lnTo>
                      <a:lnTo>
                        <a:pt x="197" y="7"/>
                      </a:lnTo>
                      <a:lnTo>
                        <a:pt x="212" y="12"/>
                      </a:lnTo>
                      <a:lnTo>
                        <a:pt x="225" y="17"/>
                      </a:lnTo>
                      <a:lnTo>
                        <a:pt x="237" y="25"/>
                      </a:lnTo>
                      <a:lnTo>
                        <a:pt x="248" y="33"/>
                      </a:lnTo>
                      <a:lnTo>
                        <a:pt x="260" y="43"/>
                      </a:lnTo>
                      <a:lnTo>
                        <a:pt x="278" y="67"/>
                      </a:lnTo>
                      <a:lnTo>
                        <a:pt x="293" y="93"/>
                      </a:lnTo>
                      <a:lnTo>
                        <a:pt x="302" y="122"/>
                      </a:lnTo>
                      <a:lnTo>
                        <a:pt x="305" y="152"/>
                      </a:lnTo>
                      <a:lnTo>
                        <a:pt x="305" y="215"/>
                      </a:lnTo>
                      <a:lnTo>
                        <a:pt x="305" y="365"/>
                      </a:lnTo>
                      <a:lnTo>
                        <a:pt x="303" y="534"/>
                      </a:lnTo>
                      <a:lnTo>
                        <a:pt x="303" y="663"/>
                      </a:lnTo>
                      <a:lnTo>
                        <a:pt x="0" y="489"/>
                      </a:lnTo>
                      <a:lnTo>
                        <a:pt x="0" y="152"/>
                      </a:lnTo>
                      <a:lnTo>
                        <a:pt x="4" y="122"/>
                      </a:lnTo>
                      <a:lnTo>
                        <a:pt x="12" y="93"/>
                      </a:lnTo>
                      <a:lnTo>
                        <a:pt x="27" y="67"/>
                      </a:lnTo>
                      <a:lnTo>
                        <a:pt x="45" y="43"/>
                      </a:lnTo>
                      <a:close/>
                    </a:path>
                  </a:pathLst>
                </a:custGeom>
                <a:solidFill>
                  <a:srgbClr val="2B5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8" name="Freeform 348"/>
                <p:cNvSpPr>
                  <a:spLocks/>
                </p:cNvSpPr>
                <p:nvPr/>
              </p:nvSpPr>
              <p:spPr bwMode="auto">
                <a:xfrm>
                  <a:off x="2962" y="2888"/>
                  <a:ext cx="301" cy="658"/>
                </a:xfrm>
                <a:custGeom>
                  <a:avLst/>
                  <a:gdLst>
                    <a:gd name="T0" fmla="*/ 43 w 301"/>
                    <a:gd name="T1" fmla="*/ 45 h 658"/>
                    <a:gd name="T2" fmla="*/ 55 w 301"/>
                    <a:gd name="T3" fmla="*/ 35 h 658"/>
                    <a:gd name="T4" fmla="*/ 67 w 301"/>
                    <a:gd name="T5" fmla="*/ 27 h 658"/>
                    <a:gd name="T6" fmla="*/ 78 w 301"/>
                    <a:gd name="T7" fmla="*/ 18 h 658"/>
                    <a:gd name="T8" fmla="*/ 92 w 301"/>
                    <a:gd name="T9" fmla="*/ 12 h 658"/>
                    <a:gd name="T10" fmla="*/ 107 w 301"/>
                    <a:gd name="T11" fmla="*/ 7 h 658"/>
                    <a:gd name="T12" fmla="*/ 120 w 301"/>
                    <a:gd name="T13" fmla="*/ 3 h 658"/>
                    <a:gd name="T14" fmla="*/ 135 w 301"/>
                    <a:gd name="T15" fmla="*/ 0 h 658"/>
                    <a:gd name="T16" fmla="*/ 150 w 301"/>
                    <a:gd name="T17" fmla="*/ 0 h 658"/>
                    <a:gd name="T18" fmla="*/ 165 w 301"/>
                    <a:gd name="T19" fmla="*/ 0 h 658"/>
                    <a:gd name="T20" fmla="*/ 180 w 301"/>
                    <a:gd name="T21" fmla="*/ 3 h 658"/>
                    <a:gd name="T22" fmla="*/ 193 w 301"/>
                    <a:gd name="T23" fmla="*/ 7 h 658"/>
                    <a:gd name="T24" fmla="*/ 208 w 301"/>
                    <a:gd name="T25" fmla="*/ 12 h 658"/>
                    <a:gd name="T26" fmla="*/ 221 w 301"/>
                    <a:gd name="T27" fmla="*/ 18 h 658"/>
                    <a:gd name="T28" fmla="*/ 233 w 301"/>
                    <a:gd name="T29" fmla="*/ 27 h 658"/>
                    <a:gd name="T30" fmla="*/ 245 w 301"/>
                    <a:gd name="T31" fmla="*/ 35 h 658"/>
                    <a:gd name="T32" fmla="*/ 256 w 301"/>
                    <a:gd name="T33" fmla="*/ 45 h 658"/>
                    <a:gd name="T34" fmla="*/ 275 w 301"/>
                    <a:gd name="T35" fmla="*/ 68 h 658"/>
                    <a:gd name="T36" fmla="*/ 290 w 301"/>
                    <a:gd name="T37" fmla="*/ 93 h 658"/>
                    <a:gd name="T38" fmla="*/ 298 w 301"/>
                    <a:gd name="T39" fmla="*/ 122 h 658"/>
                    <a:gd name="T40" fmla="*/ 301 w 301"/>
                    <a:gd name="T41" fmla="*/ 152 h 658"/>
                    <a:gd name="T42" fmla="*/ 301 w 301"/>
                    <a:gd name="T43" fmla="*/ 215 h 658"/>
                    <a:gd name="T44" fmla="*/ 301 w 301"/>
                    <a:gd name="T45" fmla="*/ 361 h 658"/>
                    <a:gd name="T46" fmla="*/ 300 w 301"/>
                    <a:gd name="T47" fmla="*/ 531 h 658"/>
                    <a:gd name="T48" fmla="*/ 300 w 301"/>
                    <a:gd name="T49" fmla="*/ 658 h 658"/>
                    <a:gd name="T50" fmla="*/ 0 w 301"/>
                    <a:gd name="T51" fmla="*/ 486 h 658"/>
                    <a:gd name="T52" fmla="*/ 0 w 301"/>
                    <a:gd name="T53" fmla="*/ 152 h 658"/>
                    <a:gd name="T54" fmla="*/ 3 w 301"/>
                    <a:gd name="T55" fmla="*/ 122 h 658"/>
                    <a:gd name="T56" fmla="*/ 12 w 301"/>
                    <a:gd name="T57" fmla="*/ 93 h 658"/>
                    <a:gd name="T58" fmla="*/ 25 w 301"/>
                    <a:gd name="T59" fmla="*/ 68 h 658"/>
                    <a:gd name="T60" fmla="*/ 43 w 301"/>
                    <a:gd name="T61" fmla="*/ 45 h 6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1" h="658">
                      <a:moveTo>
                        <a:pt x="43" y="45"/>
                      </a:moveTo>
                      <a:lnTo>
                        <a:pt x="55" y="35"/>
                      </a:lnTo>
                      <a:lnTo>
                        <a:pt x="67" y="27"/>
                      </a:lnTo>
                      <a:lnTo>
                        <a:pt x="78" y="18"/>
                      </a:lnTo>
                      <a:lnTo>
                        <a:pt x="92" y="12"/>
                      </a:lnTo>
                      <a:lnTo>
                        <a:pt x="107" y="7"/>
                      </a:lnTo>
                      <a:lnTo>
                        <a:pt x="120" y="3"/>
                      </a:lnTo>
                      <a:lnTo>
                        <a:pt x="135" y="0"/>
                      </a:lnTo>
                      <a:lnTo>
                        <a:pt x="150" y="0"/>
                      </a:lnTo>
                      <a:lnTo>
                        <a:pt x="165" y="0"/>
                      </a:lnTo>
                      <a:lnTo>
                        <a:pt x="180" y="3"/>
                      </a:lnTo>
                      <a:lnTo>
                        <a:pt x="193" y="7"/>
                      </a:lnTo>
                      <a:lnTo>
                        <a:pt x="208" y="12"/>
                      </a:lnTo>
                      <a:lnTo>
                        <a:pt x="221" y="18"/>
                      </a:lnTo>
                      <a:lnTo>
                        <a:pt x="233" y="27"/>
                      </a:lnTo>
                      <a:lnTo>
                        <a:pt x="245" y="35"/>
                      </a:lnTo>
                      <a:lnTo>
                        <a:pt x="256" y="45"/>
                      </a:lnTo>
                      <a:lnTo>
                        <a:pt x="275" y="68"/>
                      </a:lnTo>
                      <a:lnTo>
                        <a:pt x="290" y="93"/>
                      </a:lnTo>
                      <a:lnTo>
                        <a:pt x="298" y="122"/>
                      </a:lnTo>
                      <a:lnTo>
                        <a:pt x="301" y="152"/>
                      </a:lnTo>
                      <a:lnTo>
                        <a:pt x="301" y="215"/>
                      </a:lnTo>
                      <a:lnTo>
                        <a:pt x="301" y="361"/>
                      </a:lnTo>
                      <a:lnTo>
                        <a:pt x="300" y="531"/>
                      </a:lnTo>
                      <a:lnTo>
                        <a:pt x="300" y="658"/>
                      </a:lnTo>
                      <a:lnTo>
                        <a:pt x="0" y="486"/>
                      </a:lnTo>
                      <a:lnTo>
                        <a:pt x="0" y="152"/>
                      </a:lnTo>
                      <a:lnTo>
                        <a:pt x="3" y="122"/>
                      </a:lnTo>
                      <a:lnTo>
                        <a:pt x="12" y="93"/>
                      </a:lnTo>
                      <a:lnTo>
                        <a:pt x="25" y="68"/>
                      </a:lnTo>
                      <a:lnTo>
                        <a:pt x="43" y="45"/>
                      </a:lnTo>
                      <a:close/>
                    </a:path>
                  </a:pathLst>
                </a:custGeom>
                <a:solidFill>
                  <a:srgbClr val="305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89" name="Freeform 349"/>
                <p:cNvSpPr>
                  <a:spLocks/>
                </p:cNvSpPr>
                <p:nvPr/>
              </p:nvSpPr>
              <p:spPr bwMode="auto">
                <a:xfrm>
                  <a:off x="2962" y="2890"/>
                  <a:ext cx="300" cy="651"/>
                </a:xfrm>
                <a:custGeom>
                  <a:avLst/>
                  <a:gdLst>
                    <a:gd name="T0" fmla="*/ 45 w 300"/>
                    <a:gd name="T1" fmla="*/ 45 h 651"/>
                    <a:gd name="T2" fmla="*/ 57 w 300"/>
                    <a:gd name="T3" fmla="*/ 35 h 651"/>
                    <a:gd name="T4" fmla="*/ 68 w 300"/>
                    <a:gd name="T5" fmla="*/ 26 h 651"/>
                    <a:gd name="T6" fmla="*/ 80 w 300"/>
                    <a:gd name="T7" fmla="*/ 18 h 651"/>
                    <a:gd name="T8" fmla="*/ 93 w 300"/>
                    <a:gd name="T9" fmla="*/ 11 h 651"/>
                    <a:gd name="T10" fmla="*/ 107 w 300"/>
                    <a:gd name="T11" fmla="*/ 6 h 651"/>
                    <a:gd name="T12" fmla="*/ 120 w 300"/>
                    <a:gd name="T13" fmla="*/ 3 h 651"/>
                    <a:gd name="T14" fmla="*/ 135 w 300"/>
                    <a:gd name="T15" fmla="*/ 0 h 651"/>
                    <a:gd name="T16" fmla="*/ 150 w 300"/>
                    <a:gd name="T17" fmla="*/ 0 h 651"/>
                    <a:gd name="T18" fmla="*/ 165 w 300"/>
                    <a:gd name="T19" fmla="*/ 0 h 651"/>
                    <a:gd name="T20" fmla="*/ 180 w 300"/>
                    <a:gd name="T21" fmla="*/ 3 h 651"/>
                    <a:gd name="T22" fmla="*/ 193 w 300"/>
                    <a:gd name="T23" fmla="*/ 6 h 651"/>
                    <a:gd name="T24" fmla="*/ 208 w 300"/>
                    <a:gd name="T25" fmla="*/ 11 h 651"/>
                    <a:gd name="T26" fmla="*/ 221 w 300"/>
                    <a:gd name="T27" fmla="*/ 18 h 651"/>
                    <a:gd name="T28" fmla="*/ 233 w 300"/>
                    <a:gd name="T29" fmla="*/ 26 h 651"/>
                    <a:gd name="T30" fmla="*/ 245 w 300"/>
                    <a:gd name="T31" fmla="*/ 35 h 651"/>
                    <a:gd name="T32" fmla="*/ 256 w 300"/>
                    <a:gd name="T33" fmla="*/ 45 h 651"/>
                    <a:gd name="T34" fmla="*/ 275 w 300"/>
                    <a:gd name="T35" fmla="*/ 66 h 651"/>
                    <a:gd name="T36" fmla="*/ 288 w 300"/>
                    <a:gd name="T37" fmla="*/ 91 h 651"/>
                    <a:gd name="T38" fmla="*/ 296 w 300"/>
                    <a:gd name="T39" fmla="*/ 120 h 651"/>
                    <a:gd name="T40" fmla="*/ 300 w 300"/>
                    <a:gd name="T41" fmla="*/ 150 h 651"/>
                    <a:gd name="T42" fmla="*/ 300 w 300"/>
                    <a:gd name="T43" fmla="*/ 213 h 651"/>
                    <a:gd name="T44" fmla="*/ 300 w 300"/>
                    <a:gd name="T45" fmla="*/ 358 h 651"/>
                    <a:gd name="T46" fmla="*/ 298 w 300"/>
                    <a:gd name="T47" fmla="*/ 526 h 651"/>
                    <a:gd name="T48" fmla="*/ 298 w 300"/>
                    <a:gd name="T49" fmla="*/ 651 h 651"/>
                    <a:gd name="T50" fmla="*/ 0 w 300"/>
                    <a:gd name="T51" fmla="*/ 482 h 651"/>
                    <a:gd name="T52" fmla="*/ 0 w 300"/>
                    <a:gd name="T53" fmla="*/ 150 h 651"/>
                    <a:gd name="T54" fmla="*/ 3 w 300"/>
                    <a:gd name="T55" fmla="*/ 120 h 651"/>
                    <a:gd name="T56" fmla="*/ 12 w 300"/>
                    <a:gd name="T57" fmla="*/ 91 h 651"/>
                    <a:gd name="T58" fmla="*/ 27 w 300"/>
                    <a:gd name="T59" fmla="*/ 66 h 651"/>
                    <a:gd name="T60" fmla="*/ 45 w 300"/>
                    <a:gd name="T61" fmla="*/ 45 h 6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300" h="651">
                      <a:moveTo>
                        <a:pt x="45" y="45"/>
                      </a:moveTo>
                      <a:lnTo>
                        <a:pt x="57" y="35"/>
                      </a:lnTo>
                      <a:lnTo>
                        <a:pt x="68" y="26"/>
                      </a:lnTo>
                      <a:lnTo>
                        <a:pt x="80" y="18"/>
                      </a:lnTo>
                      <a:lnTo>
                        <a:pt x="93" y="11"/>
                      </a:lnTo>
                      <a:lnTo>
                        <a:pt x="107" y="6"/>
                      </a:lnTo>
                      <a:lnTo>
                        <a:pt x="120" y="3"/>
                      </a:lnTo>
                      <a:lnTo>
                        <a:pt x="135" y="0"/>
                      </a:lnTo>
                      <a:lnTo>
                        <a:pt x="150" y="0"/>
                      </a:lnTo>
                      <a:lnTo>
                        <a:pt x="165" y="0"/>
                      </a:lnTo>
                      <a:lnTo>
                        <a:pt x="180" y="3"/>
                      </a:lnTo>
                      <a:lnTo>
                        <a:pt x="193" y="6"/>
                      </a:lnTo>
                      <a:lnTo>
                        <a:pt x="208" y="11"/>
                      </a:lnTo>
                      <a:lnTo>
                        <a:pt x="221" y="18"/>
                      </a:lnTo>
                      <a:lnTo>
                        <a:pt x="233" y="26"/>
                      </a:lnTo>
                      <a:lnTo>
                        <a:pt x="245" y="35"/>
                      </a:lnTo>
                      <a:lnTo>
                        <a:pt x="256" y="45"/>
                      </a:lnTo>
                      <a:lnTo>
                        <a:pt x="275" y="66"/>
                      </a:lnTo>
                      <a:lnTo>
                        <a:pt x="288" y="91"/>
                      </a:lnTo>
                      <a:lnTo>
                        <a:pt x="296" y="120"/>
                      </a:lnTo>
                      <a:lnTo>
                        <a:pt x="300" y="150"/>
                      </a:lnTo>
                      <a:lnTo>
                        <a:pt x="300" y="213"/>
                      </a:lnTo>
                      <a:lnTo>
                        <a:pt x="300" y="358"/>
                      </a:lnTo>
                      <a:lnTo>
                        <a:pt x="298" y="526"/>
                      </a:lnTo>
                      <a:lnTo>
                        <a:pt x="298" y="651"/>
                      </a:lnTo>
                      <a:lnTo>
                        <a:pt x="0" y="482"/>
                      </a:lnTo>
                      <a:lnTo>
                        <a:pt x="0" y="150"/>
                      </a:lnTo>
                      <a:lnTo>
                        <a:pt x="3" y="120"/>
                      </a:lnTo>
                      <a:lnTo>
                        <a:pt x="12" y="91"/>
                      </a:lnTo>
                      <a:lnTo>
                        <a:pt x="27" y="66"/>
                      </a:lnTo>
                      <a:lnTo>
                        <a:pt x="45" y="45"/>
                      </a:lnTo>
                      <a:close/>
                    </a:path>
                  </a:pathLst>
                </a:custGeom>
                <a:solidFill>
                  <a:srgbClr val="386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0" name="Freeform 350"/>
                <p:cNvSpPr>
                  <a:spLocks/>
                </p:cNvSpPr>
                <p:nvPr/>
              </p:nvSpPr>
              <p:spPr bwMode="auto">
                <a:xfrm>
                  <a:off x="2964" y="2891"/>
                  <a:ext cx="296" cy="645"/>
                </a:xfrm>
                <a:custGeom>
                  <a:avLst/>
                  <a:gdLst>
                    <a:gd name="T0" fmla="*/ 43 w 296"/>
                    <a:gd name="T1" fmla="*/ 44 h 645"/>
                    <a:gd name="T2" fmla="*/ 55 w 296"/>
                    <a:gd name="T3" fmla="*/ 34 h 645"/>
                    <a:gd name="T4" fmla="*/ 66 w 296"/>
                    <a:gd name="T5" fmla="*/ 25 h 645"/>
                    <a:gd name="T6" fmla="*/ 78 w 296"/>
                    <a:gd name="T7" fmla="*/ 17 h 645"/>
                    <a:gd name="T8" fmla="*/ 91 w 296"/>
                    <a:gd name="T9" fmla="*/ 12 h 645"/>
                    <a:gd name="T10" fmla="*/ 105 w 296"/>
                    <a:gd name="T11" fmla="*/ 7 h 645"/>
                    <a:gd name="T12" fmla="*/ 118 w 296"/>
                    <a:gd name="T13" fmla="*/ 4 h 645"/>
                    <a:gd name="T14" fmla="*/ 133 w 296"/>
                    <a:gd name="T15" fmla="*/ 0 h 645"/>
                    <a:gd name="T16" fmla="*/ 148 w 296"/>
                    <a:gd name="T17" fmla="*/ 0 h 645"/>
                    <a:gd name="T18" fmla="*/ 163 w 296"/>
                    <a:gd name="T19" fmla="*/ 0 h 645"/>
                    <a:gd name="T20" fmla="*/ 178 w 296"/>
                    <a:gd name="T21" fmla="*/ 4 h 645"/>
                    <a:gd name="T22" fmla="*/ 191 w 296"/>
                    <a:gd name="T23" fmla="*/ 7 h 645"/>
                    <a:gd name="T24" fmla="*/ 204 w 296"/>
                    <a:gd name="T25" fmla="*/ 12 h 645"/>
                    <a:gd name="T26" fmla="*/ 218 w 296"/>
                    <a:gd name="T27" fmla="*/ 17 h 645"/>
                    <a:gd name="T28" fmla="*/ 229 w 296"/>
                    <a:gd name="T29" fmla="*/ 25 h 645"/>
                    <a:gd name="T30" fmla="*/ 241 w 296"/>
                    <a:gd name="T31" fmla="*/ 34 h 645"/>
                    <a:gd name="T32" fmla="*/ 253 w 296"/>
                    <a:gd name="T33" fmla="*/ 44 h 645"/>
                    <a:gd name="T34" fmla="*/ 271 w 296"/>
                    <a:gd name="T35" fmla="*/ 67 h 645"/>
                    <a:gd name="T36" fmla="*/ 284 w 296"/>
                    <a:gd name="T37" fmla="*/ 92 h 645"/>
                    <a:gd name="T38" fmla="*/ 293 w 296"/>
                    <a:gd name="T39" fmla="*/ 119 h 645"/>
                    <a:gd name="T40" fmla="*/ 296 w 296"/>
                    <a:gd name="T41" fmla="*/ 149 h 645"/>
                    <a:gd name="T42" fmla="*/ 296 w 296"/>
                    <a:gd name="T43" fmla="*/ 210 h 645"/>
                    <a:gd name="T44" fmla="*/ 296 w 296"/>
                    <a:gd name="T45" fmla="*/ 355 h 645"/>
                    <a:gd name="T46" fmla="*/ 294 w 296"/>
                    <a:gd name="T47" fmla="*/ 521 h 645"/>
                    <a:gd name="T48" fmla="*/ 294 w 296"/>
                    <a:gd name="T49" fmla="*/ 645 h 645"/>
                    <a:gd name="T50" fmla="*/ 0 w 296"/>
                    <a:gd name="T51" fmla="*/ 478 h 645"/>
                    <a:gd name="T52" fmla="*/ 0 w 296"/>
                    <a:gd name="T53" fmla="*/ 149 h 645"/>
                    <a:gd name="T54" fmla="*/ 3 w 296"/>
                    <a:gd name="T55" fmla="*/ 119 h 645"/>
                    <a:gd name="T56" fmla="*/ 11 w 296"/>
                    <a:gd name="T57" fmla="*/ 92 h 645"/>
                    <a:gd name="T58" fmla="*/ 25 w 296"/>
                    <a:gd name="T59" fmla="*/ 67 h 645"/>
                    <a:gd name="T60" fmla="*/ 43 w 296"/>
                    <a:gd name="T61" fmla="*/ 44 h 6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6" h="645">
                      <a:moveTo>
                        <a:pt x="43" y="44"/>
                      </a:moveTo>
                      <a:lnTo>
                        <a:pt x="55" y="34"/>
                      </a:lnTo>
                      <a:lnTo>
                        <a:pt x="66" y="25"/>
                      </a:lnTo>
                      <a:lnTo>
                        <a:pt x="78" y="17"/>
                      </a:lnTo>
                      <a:lnTo>
                        <a:pt x="91" y="12"/>
                      </a:lnTo>
                      <a:lnTo>
                        <a:pt x="105" y="7"/>
                      </a:lnTo>
                      <a:lnTo>
                        <a:pt x="118" y="4"/>
                      </a:lnTo>
                      <a:lnTo>
                        <a:pt x="133" y="0"/>
                      </a:lnTo>
                      <a:lnTo>
                        <a:pt x="148" y="0"/>
                      </a:lnTo>
                      <a:lnTo>
                        <a:pt x="163" y="0"/>
                      </a:lnTo>
                      <a:lnTo>
                        <a:pt x="178" y="4"/>
                      </a:lnTo>
                      <a:lnTo>
                        <a:pt x="191" y="7"/>
                      </a:lnTo>
                      <a:lnTo>
                        <a:pt x="204" y="12"/>
                      </a:lnTo>
                      <a:lnTo>
                        <a:pt x="218" y="17"/>
                      </a:lnTo>
                      <a:lnTo>
                        <a:pt x="229" y="25"/>
                      </a:lnTo>
                      <a:lnTo>
                        <a:pt x="241" y="34"/>
                      </a:lnTo>
                      <a:lnTo>
                        <a:pt x="253" y="44"/>
                      </a:lnTo>
                      <a:lnTo>
                        <a:pt x="271" y="67"/>
                      </a:lnTo>
                      <a:lnTo>
                        <a:pt x="284" y="92"/>
                      </a:lnTo>
                      <a:lnTo>
                        <a:pt x="293" y="119"/>
                      </a:lnTo>
                      <a:lnTo>
                        <a:pt x="296" y="149"/>
                      </a:lnTo>
                      <a:lnTo>
                        <a:pt x="296" y="210"/>
                      </a:lnTo>
                      <a:lnTo>
                        <a:pt x="296" y="355"/>
                      </a:lnTo>
                      <a:lnTo>
                        <a:pt x="294" y="521"/>
                      </a:lnTo>
                      <a:lnTo>
                        <a:pt x="294" y="645"/>
                      </a:lnTo>
                      <a:lnTo>
                        <a:pt x="0" y="478"/>
                      </a:lnTo>
                      <a:lnTo>
                        <a:pt x="0" y="149"/>
                      </a:lnTo>
                      <a:lnTo>
                        <a:pt x="3" y="119"/>
                      </a:lnTo>
                      <a:lnTo>
                        <a:pt x="11" y="92"/>
                      </a:lnTo>
                      <a:lnTo>
                        <a:pt x="25" y="67"/>
                      </a:lnTo>
                      <a:lnTo>
                        <a:pt x="43" y="44"/>
                      </a:lnTo>
                      <a:close/>
                    </a:path>
                  </a:pathLst>
                </a:custGeom>
                <a:solidFill>
                  <a:srgbClr val="3F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1" name="Freeform 351"/>
                <p:cNvSpPr>
                  <a:spLocks/>
                </p:cNvSpPr>
                <p:nvPr/>
              </p:nvSpPr>
              <p:spPr bwMode="auto">
                <a:xfrm>
                  <a:off x="2965" y="2893"/>
                  <a:ext cx="293" cy="639"/>
                </a:xfrm>
                <a:custGeom>
                  <a:avLst/>
                  <a:gdLst>
                    <a:gd name="T0" fmla="*/ 42 w 293"/>
                    <a:gd name="T1" fmla="*/ 43 h 639"/>
                    <a:gd name="T2" fmla="*/ 54 w 293"/>
                    <a:gd name="T3" fmla="*/ 33 h 639"/>
                    <a:gd name="T4" fmla="*/ 65 w 293"/>
                    <a:gd name="T5" fmla="*/ 25 h 639"/>
                    <a:gd name="T6" fmla="*/ 77 w 293"/>
                    <a:gd name="T7" fmla="*/ 17 h 639"/>
                    <a:gd name="T8" fmla="*/ 90 w 293"/>
                    <a:gd name="T9" fmla="*/ 12 h 639"/>
                    <a:gd name="T10" fmla="*/ 104 w 293"/>
                    <a:gd name="T11" fmla="*/ 7 h 639"/>
                    <a:gd name="T12" fmla="*/ 117 w 293"/>
                    <a:gd name="T13" fmla="*/ 3 h 639"/>
                    <a:gd name="T14" fmla="*/ 132 w 293"/>
                    <a:gd name="T15" fmla="*/ 0 h 639"/>
                    <a:gd name="T16" fmla="*/ 147 w 293"/>
                    <a:gd name="T17" fmla="*/ 0 h 639"/>
                    <a:gd name="T18" fmla="*/ 162 w 293"/>
                    <a:gd name="T19" fmla="*/ 0 h 639"/>
                    <a:gd name="T20" fmla="*/ 175 w 293"/>
                    <a:gd name="T21" fmla="*/ 3 h 639"/>
                    <a:gd name="T22" fmla="*/ 188 w 293"/>
                    <a:gd name="T23" fmla="*/ 7 h 639"/>
                    <a:gd name="T24" fmla="*/ 202 w 293"/>
                    <a:gd name="T25" fmla="*/ 12 h 639"/>
                    <a:gd name="T26" fmla="*/ 215 w 293"/>
                    <a:gd name="T27" fmla="*/ 17 h 639"/>
                    <a:gd name="T28" fmla="*/ 227 w 293"/>
                    <a:gd name="T29" fmla="*/ 25 h 639"/>
                    <a:gd name="T30" fmla="*/ 238 w 293"/>
                    <a:gd name="T31" fmla="*/ 33 h 639"/>
                    <a:gd name="T32" fmla="*/ 250 w 293"/>
                    <a:gd name="T33" fmla="*/ 43 h 639"/>
                    <a:gd name="T34" fmla="*/ 268 w 293"/>
                    <a:gd name="T35" fmla="*/ 65 h 639"/>
                    <a:gd name="T36" fmla="*/ 282 w 293"/>
                    <a:gd name="T37" fmla="*/ 90 h 639"/>
                    <a:gd name="T38" fmla="*/ 290 w 293"/>
                    <a:gd name="T39" fmla="*/ 118 h 639"/>
                    <a:gd name="T40" fmla="*/ 293 w 293"/>
                    <a:gd name="T41" fmla="*/ 147 h 639"/>
                    <a:gd name="T42" fmla="*/ 293 w 293"/>
                    <a:gd name="T43" fmla="*/ 208 h 639"/>
                    <a:gd name="T44" fmla="*/ 293 w 293"/>
                    <a:gd name="T45" fmla="*/ 351 h 639"/>
                    <a:gd name="T46" fmla="*/ 292 w 293"/>
                    <a:gd name="T47" fmla="*/ 514 h 639"/>
                    <a:gd name="T48" fmla="*/ 292 w 293"/>
                    <a:gd name="T49" fmla="*/ 639 h 639"/>
                    <a:gd name="T50" fmla="*/ 0 w 293"/>
                    <a:gd name="T51" fmla="*/ 473 h 639"/>
                    <a:gd name="T52" fmla="*/ 0 w 293"/>
                    <a:gd name="T53" fmla="*/ 147 h 639"/>
                    <a:gd name="T54" fmla="*/ 4 w 293"/>
                    <a:gd name="T55" fmla="*/ 118 h 639"/>
                    <a:gd name="T56" fmla="*/ 12 w 293"/>
                    <a:gd name="T57" fmla="*/ 90 h 639"/>
                    <a:gd name="T58" fmla="*/ 24 w 293"/>
                    <a:gd name="T59" fmla="*/ 65 h 639"/>
                    <a:gd name="T60" fmla="*/ 42 w 293"/>
                    <a:gd name="T61" fmla="*/ 43 h 6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3" h="639">
                      <a:moveTo>
                        <a:pt x="42" y="43"/>
                      </a:moveTo>
                      <a:lnTo>
                        <a:pt x="54" y="33"/>
                      </a:lnTo>
                      <a:lnTo>
                        <a:pt x="65" y="25"/>
                      </a:lnTo>
                      <a:lnTo>
                        <a:pt x="77" y="17"/>
                      </a:lnTo>
                      <a:lnTo>
                        <a:pt x="90" y="12"/>
                      </a:lnTo>
                      <a:lnTo>
                        <a:pt x="104" y="7"/>
                      </a:lnTo>
                      <a:lnTo>
                        <a:pt x="117" y="3"/>
                      </a:lnTo>
                      <a:lnTo>
                        <a:pt x="132" y="0"/>
                      </a:lnTo>
                      <a:lnTo>
                        <a:pt x="147" y="0"/>
                      </a:lnTo>
                      <a:lnTo>
                        <a:pt x="162" y="0"/>
                      </a:lnTo>
                      <a:lnTo>
                        <a:pt x="175" y="3"/>
                      </a:lnTo>
                      <a:lnTo>
                        <a:pt x="188" y="7"/>
                      </a:lnTo>
                      <a:lnTo>
                        <a:pt x="202" y="12"/>
                      </a:lnTo>
                      <a:lnTo>
                        <a:pt x="215" y="17"/>
                      </a:lnTo>
                      <a:lnTo>
                        <a:pt x="227" y="25"/>
                      </a:lnTo>
                      <a:lnTo>
                        <a:pt x="238" y="33"/>
                      </a:lnTo>
                      <a:lnTo>
                        <a:pt x="250" y="43"/>
                      </a:lnTo>
                      <a:lnTo>
                        <a:pt x="268" y="65"/>
                      </a:lnTo>
                      <a:lnTo>
                        <a:pt x="282" y="90"/>
                      </a:lnTo>
                      <a:lnTo>
                        <a:pt x="290" y="118"/>
                      </a:lnTo>
                      <a:lnTo>
                        <a:pt x="293" y="147"/>
                      </a:lnTo>
                      <a:lnTo>
                        <a:pt x="293" y="208"/>
                      </a:lnTo>
                      <a:lnTo>
                        <a:pt x="293" y="351"/>
                      </a:lnTo>
                      <a:lnTo>
                        <a:pt x="292" y="514"/>
                      </a:lnTo>
                      <a:lnTo>
                        <a:pt x="292" y="639"/>
                      </a:lnTo>
                      <a:lnTo>
                        <a:pt x="0" y="473"/>
                      </a:lnTo>
                      <a:lnTo>
                        <a:pt x="0" y="147"/>
                      </a:lnTo>
                      <a:lnTo>
                        <a:pt x="4" y="118"/>
                      </a:lnTo>
                      <a:lnTo>
                        <a:pt x="12" y="90"/>
                      </a:lnTo>
                      <a:lnTo>
                        <a:pt x="24" y="65"/>
                      </a:lnTo>
                      <a:lnTo>
                        <a:pt x="42" y="43"/>
                      </a:lnTo>
                      <a:close/>
                    </a:path>
                  </a:pathLst>
                </a:custGeom>
                <a:solidFill>
                  <a:srgbClr val="446B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2" name="Freeform 352"/>
                <p:cNvSpPr>
                  <a:spLocks/>
                </p:cNvSpPr>
                <p:nvPr/>
              </p:nvSpPr>
              <p:spPr bwMode="auto">
                <a:xfrm>
                  <a:off x="2965" y="2895"/>
                  <a:ext cx="292" cy="632"/>
                </a:xfrm>
                <a:custGeom>
                  <a:avLst/>
                  <a:gdLst>
                    <a:gd name="T0" fmla="*/ 44 w 292"/>
                    <a:gd name="T1" fmla="*/ 41 h 632"/>
                    <a:gd name="T2" fmla="*/ 54 w 292"/>
                    <a:gd name="T3" fmla="*/ 31 h 632"/>
                    <a:gd name="T4" fmla="*/ 65 w 292"/>
                    <a:gd name="T5" fmla="*/ 23 h 632"/>
                    <a:gd name="T6" fmla="*/ 77 w 292"/>
                    <a:gd name="T7" fmla="*/ 16 h 632"/>
                    <a:gd name="T8" fmla="*/ 90 w 292"/>
                    <a:gd name="T9" fmla="*/ 10 h 632"/>
                    <a:gd name="T10" fmla="*/ 104 w 292"/>
                    <a:gd name="T11" fmla="*/ 6 h 632"/>
                    <a:gd name="T12" fmla="*/ 117 w 292"/>
                    <a:gd name="T13" fmla="*/ 3 h 632"/>
                    <a:gd name="T14" fmla="*/ 132 w 292"/>
                    <a:gd name="T15" fmla="*/ 0 h 632"/>
                    <a:gd name="T16" fmla="*/ 147 w 292"/>
                    <a:gd name="T17" fmla="*/ 0 h 632"/>
                    <a:gd name="T18" fmla="*/ 162 w 292"/>
                    <a:gd name="T19" fmla="*/ 0 h 632"/>
                    <a:gd name="T20" fmla="*/ 175 w 292"/>
                    <a:gd name="T21" fmla="*/ 3 h 632"/>
                    <a:gd name="T22" fmla="*/ 188 w 292"/>
                    <a:gd name="T23" fmla="*/ 6 h 632"/>
                    <a:gd name="T24" fmla="*/ 202 w 292"/>
                    <a:gd name="T25" fmla="*/ 10 h 632"/>
                    <a:gd name="T26" fmla="*/ 215 w 292"/>
                    <a:gd name="T27" fmla="*/ 16 h 632"/>
                    <a:gd name="T28" fmla="*/ 227 w 292"/>
                    <a:gd name="T29" fmla="*/ 23 h 632"/>
                    <a:gd name="T30" fmla="*/ 238 w 292"/>
                    <a:gd name="T31" fmla="*/ 31 h 632"/>
                    <a:gd name="T32" fmla="*/ 248 w 292"/>
                    <a:gd name="T33" fmla="*/ 41 h 632"/>
                    <a:gd name="T34" fmla="*/ 267 w 292"/>
                    <a:gd name="T35" fmla="*/ 65 h 632"/>
                    <a:gd name="T36" fmla="*/ 280 w 292"/>
                    <a:gd name="T37" fmla="*/ 90 h 632"/>
                    <a:gd name="T38" fmla="*/ 288 w 292"/>
                    <a:gd name="T39" fmla="*/ 116 h 632"/>
                    <a:gd name="T40" fmla="*/ 292 w 292"/>
                    <a:gd name="T41" fmla="*/ 145 h 632"/>
                    <a:gd name="T42" fmla="*/ 292 w 292"/>
                    <a:gd name="T43" fmla="*/ 205 h 632"/>
                    <a:gd name="T44" fmla="*/ 292 w 292"/>
                    <a:gd name="T45" fmla="*/ 348 h 632"/>
                    <a:gd name="T46" fmla="*/ 290 w 292"/>
                    <a:gd name="T47" fmla="*/ 509 h 632"/>
                    <a:gd name="T48" fmla="*/ 290 w 292"/>
                    <a:gd name="T49" fmla="*/ 632 h 632"/>
                    <a:gd name="T50" fmla="*/ 0 w 292"/>
                    <a:gd name="T51" fmla="*/ 467 h 632"/>
                    <a:gd name="T52" fmla="*/ 0 w 292"/>
                    <a:gd name="T53" fmla="*/ 145 h 632"/>
                    <a:gd name="T54" fmla="*/ 4 w 292"/>
                    <a:gd name="T55" fmla="*/ 116 h 632"/>
                    <a:gd name="T56" fmla="*/ 12 w 292"/>
                    <a:gd name="T57" fmla="*/ 90 h 632"/>
                    <a:gd name="T58" fmla="*/ 25 w 292"/>
                    <a:gd name="T59" fmla="*/ 65 h 632"/>
                    <a:gd name="T60" fmla="*/ 44 w 292"/>
                    <a:gd name="T61" fmla="*/ 41 h 6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92" h="632">
                      <a:moveTo>
                        <a:pt x="44" y="41"/>
                      </a:moveTo>
                      <a:lnTo>
                        <a:pt x="54" y="31"/>
                      </a:lnTo>
                      <a:lnTo>
                        <a:pt x="65" y="23"/>
                      </a:lnTo>
                      <a:lnTo>
                        <a:pt x="77" y="16"/>
                      </a:lnTo>
                      <a:lnTo>
                        <a:pt x="90" y="10"/>
                      </a:lnTo>
                      <a:lnTo>
                        <a:pt x="104" y="6"/>
                      </a:lnTo>
                      <a:lnTo>
                        <a:pt x="117" y="3"/>
                      </a:lnTo>
                      <a:lnTo>
                        <a:pt x="132" y="0"/>
                      </a:lnTo>
                      <a:lnTo>
                        <a:pt x="147" y="0"/>
                      </a:lnTo>
                      <a:lnTo>
                        <a:pt x="162" y="0"/>
                      </a:lnTo>
                      <a:lnTo>
                        <a:pt x="175" y="3"/>
                      </a:lnTo>
                      <a:lnTo>
                        <a:pt x="188" y="6"/>
                      </a:lnTo>
                      <a:lnTo>
                        <a:pt x="202" y="10"/>
                      </a:lnTo>
                      <a:lnTo>
                        <a:pt x="215" y="16"/>
                      </a:lnTo>
                      <a:lnTo>
                        <a:pt x="227" y="23"/>
                      </a:lnTo>
                      <a:lnTo>
                        <a:pt x="238" y="31"/>
                      </a:lnTo>
                      <a:lnTo>
                        <a:pt x="248" y="41"/>
                      </a:lnTo>
                      <a:lnTo>
                        <a:pt x="267" y="65"/>
                      </a:lnTo>
                      <a:lnTo>
                        <a:pt x="280" y="90"/>
                      </a:lnTo>
                      <a:lnTo>
                        <a:pt x="288" y="116"/>
                      </a:lnTo>
                      <a:lnTo>
                        <a:pt x="292" y="145"/>
                      </a:lnTo>
                      <a:lnTo>
                        <a:pt x="292" y="205"/>
                      </a:lnTo>
                      <a:lnTo>
                        <a:pt x="292" y="348"/>
                      </a:lnTo>
                      <a:lnTo>
                        <a:pt x="290" y="509"/>
                      </a:lnTo>
                      <a:lnTo>
                        <a:pt x="290" y="632"/>
                      </a:lnTo>
                      <a:lnTo>
                        <a:pt x="0" y="467"/>
                      </a:lnTo>
                      <a:lnTo>
                        <a:pt x="0" y="145"/>
                      </a:lnTo>
                      <a:lnTo>
                        <a:pt x="4" y="116"/>
                      </a:lnTo>
                      <a:lnTo>
                        <a:pt x="12" y="90"/>
                      </a:lnTo>
                      <a:lnTo>
                        <a:pt x="25" y="65"/>
                      </a:lnTo>
                      <a:lnTo>
                        <a:pt x="44" y="41"/>
                      </a:lnTo>
                      <a:close/>
                    </a:path>
                  </a:pathLst>
                </a:custGeom>
                <a:solidFill>
                  <a:srgbClr val="4C70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3" name="Freeform 353"/>
                <p:cNvSpPr>
                  <a:spLocks/>
                </p:cNvSpPr>
                <p:nvPr/>
              </p:nvSpPr>
              <p:spPr bwMode="auto">
                <a:xfrm>
                  <a:off x="2967" y="2896"/>
                  <a:ext cx="288" cy="626"/>
                </a:xfrm>
                <a:custGeom>
                  <a:avLst/>
                  <a:gdLst>
                    <a:gd name="T0" fmla="*/ 42 w 288"/>
                    <a:gd name="T1" fmla="*/ 42 h 626"/>
                    <a:gd name="T2" fmla="*/ 53 w 288"/>
                    <a:gd name="T3" fmla="*/ 32 h 626"/>
                    <a:gd name="T4" fmla="*/ 63 w 288"/>
                    <a:gd name="T5" fmla="*/ 24 h 626"/>
                    <a:gd name="T6" fmla="*/ 77 w 288"/>
                    <a:gd name="T7" fmla="*/ 17 h 626"/>
                    <a:gd name="T8" fmla="*/ 88 w 288"/>
                    <a:gd name="T9" fmla="*/ 10 h 626"/>
                    <a:gd name="T10" fmla="*/ 102 w 288"/>
                    <a:gd name="T11" fmla="*/ 7 h 626"/>
                    <a:gd name="T12" fmla="*/ 115 w 288"/>
                    <a:gd name="T13" fmla="*/ 4 h 626"/>
                    <a:gd name="T14" fmla="*/ 128 w 288"/>
                    <a:gd name="T15" fmla="*/ 0 h 626"/>
                    <a:gd name="T16" fmla="*/ 143 w 288"/>
                    <a:gd name="T17" fmla="*/ 0 h 626"/>
                    <a:gd name="T18" fmla="*/ 158 w 288"/>
                    <a:gd name="T19" fmla="*/ 0 h 626"/>
                    <a:gd name="T20" fmla="*/ 171 w 288"/>
                    <a:gd name="T21" fmla="*/ 4 h 626"/>
                    <a:gd name="T22" fmla="*/ 185 w 288"/>
                    <a:gd name="T23" fmla="*/ 7 h 626"/>
                    <a:gd name="T24" fmla="*/ 198 w 288"/>
                    <a:gd name="T25" fmla="*/ 10 h 626"/>
                    <a:gd name="T26" fmla="*/ 211 w 288"/>
                    <a:gd name="T27" fmla="*/ 17 h 626"/>
                    <a:gd name="T28" fmla="*/ 223 w 288"/>
                    <a:gd name="T29" fmla="*/ 24 h 626"/>
                    <a:gd name="T30" fmla="*/ 235 w 288"/>
                    <a:gd name="T31" fmla="*/ 32 h 626"/>
                    <a:gd name="T32" fmla="*/ 246 w 288"/>
                    <a:gd name="T33" fmla="*/ 42 h 626"/>
                    <a:gd name="T34" fmla="*/ 265 w 288"/>
                    <a:gd name="T35" fmla="*/ 64 h 626"/>
                    <a:gd name="T36" fmla="*/ 278 w 288"/>
                    <a:gd name="T37" fmla="*/ 89 h 626"/>
                    <a:gd name="T38" fmla="*/ 285 w 288"/>
                    <a:gd name="T39" fmla="*/ 115 h 626"/>
                    <a:gd name="T40" fmla="*/ 288 w 288"/>
                    <a:gd name="T41" fmla="*/ 144 h 626"/>
                    <a:gd name="T42" fmla="*/ 288 w 288"/>
                    <a:gd name="T43" fmla="*/ 204 h 626"/>
                    <a:gd name="T44" fmla="*/ 288 w 288"/>
                    <a:gd name="T45" fmla="*/ 345 h 626"/>
                    <a:gd name="T46" fmla="*/ 286 w 288"/>
                    <a:gd name="T47" fmla="*/ 505 h 626"/>
                    <a:gd name="T48" fmla="*/ 286 w 288"/>
                    <a:gd name="T49" fmla="*/ 626 h 626"/>
                    <a:gd name="T50" fmla="*/ 0 w 288"/>
                    <a:gd name="T51" fmla="*/ 465 h 626"/>
                    <a:gd name="T52" fmla="*/ 0 w 288"/>
                    <a:gd name="T53" fmla="*/ 144 h 626"/>
                    <a:gd name="T54" fmla="*/ 3 w 288"/>
                    <a:gd name="T55" fmla="*/ 115 h 626"/>
                    <a:gd name="T56" fmla="*/ 12 w 288"/>
                    <a:gd name="T57" fmla="*/ 89 h 626"/>
                    <a:gd name="T58" fmla="*/ 23 w 288"/>
                    <a:gd name="T59" fmla="*/ 64 h 626"/>
                    <a:gd name="T60" fmla="*/ 42 w 288"/>
                    <a:gd name="T61" fmla="*/ 42 h 6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8" h="626">
                      <a:moveTo>
                        <a:pt x="42" y="42"/>
                      </a:moveTo>
                      <a:lnTo>
                        <a:pt x="53" y="32"/>
                      </a:lnTo>
                      <a:lnTo>
                        <a:pt x="63" y="24"/>
                      </a:lnTo>
                      <a:lnTo>
                        <a:pt x="77" y="17"/>
                      </a:lnTo>
                      <a:lnTo>
                        <a:pt x="88" y="10"/>
                      </a:lnTo>
                      <a:lnTo>
                        <a:pt x="102" y="7"/>
                      </a:lnTo>
                      <a:lnTo>
                        <a:pt x="115" y="4"/>
                      </a:lnTo>
                      <a:lnTo>
                        <a:pt x="128" y="0"/>
                      </a:lnTo>
                      <a:lnTo>
                        <a:pt x="143" y="0"/>
                      </a:lnTo>
                      <a:lnTo>
                        <a:pt x="158" y="0"/>
                      </a:lnTo>
                      <a:lnTo>
                        <a:pt x="171" y="4"/>
                      </a:lnTo>
                      <a:lnTo>
                        <a:pt x="185" y="7"/>
                      </a:lnTo>
                      <a:lnTo>
                        <a:pt x="198" y="10"/>
                      </a:lnTo>
                      <a:lnTo>
                        <a:pt x="211" y="17"/>
                      </a:lnTo>
                      <a:lnTo>
                        <a:pt x="223" y="24"/>
                      </a:lnTo>
                      <a:lnTo>
                        <a:pt x="235" y="32"/>
                      </a:lnTo>
                      <a:lnTo>
                        <a:pt x="246" y="42"/>
                      </a:lnTo>
                      <a:lnTo>
                        <a:pt x="265" y="64"/>
                      </a:lnTo>
                      <a:lnTo>
                        <a:pt x="278" y="89"/>
                      </a:lnTo>
                      <a:lnTo>
                        <a:pt x="285" y="115"/>
                      </a:lnTo>
                      <a:lnTo>
                        <a:pt x="288" y="144"/>
                      </a:lnTo>
                      <a:lnTo>
                        <a:pt x="288" y="204"/>
                      </a:lnTo>
                      <a:lnTo>
                        <a:pt x="288" y="345"/>
                      </a:lnTo>
                      <a:lnTo>
                        <a:pt x="286" y="505"/>
                      </a:lnTo>
                      <a:lnTo>
                        <a:pt x="286" y="626"/>
                      </a:lnTo>
                      <a:lnTo>
                        <a:pt x="0" y="465"/>
                      </a:lnTo>
                      <a:lnTo>
                        <a:pt x="0" y="144"/>
                      </a:lnTo>
                      <a:lnTo>
                        <a:pt x="3" y="115"/>
                      </a:lnTo>
                      <a:lnTo>
                        <a:pt x="12" y="89"/>
                      </a:lnTo>
                      <a:lnTo>
                        <a:pt x="23" y="64"/>
                      </a:lnTo>
                      <a:lnTo>
                        <a:pt x="42" y="42"/>
                      </a:lnTo>
                      <a:close/>
                    </a:path>
                  </a:pathLst>
                </a:custGeom>
                <a:solidFill>
                  <a:srgbClr val="5477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4" name="Freeform 354"/>
                <p:cNvSpPr>
                  <a:spLocks/>
                </p:cNvSpPr>
                <p:nvPr/>
              </p:nvSpPr>
              <p:spPr bwMode="auto">
                <a:xfrm>
                  <a:off x="2969" y="2898"/>
                  <a:ext cx="284" cy="621"/>
                </a:xfrm>
                <a:custGeom>
                  <a:avLst/>
                  <a:gdLst>
                    <a:gd name="T0" fmla="*/ 41 w 284"/>
                    <a:gd name="T1" fmla="*/ 42 h 621"/>
                    <a:gd name="T2" fmla="*/ 51 w 284"/>
                    <a:gd name="T3" fmla="*/ 32 h 621"/>
                    <a:gd name="T4" fmla="*/ 63 w 284"/>
                    <a:gd name="T5" fmla="*/ 23 h 621"/>
                    <a:gd name="T6" fmla="*/ 75 w 284"/>
                    <a:gd name="T7" fmla="*/ 17 h 621"/>
                    <a:gd name="T8" fmla="*/ 86 w 284"/>
                    <a:gd name="T9" fmla="*/ 10 h 621"/>
                    <a:gd name="T10" fmla="*/ 100 w 284"/>
                    <a:gd name="T11" fmla="*/ 5 h 621"/>
                    <a:gd name="T12" fmla="*/ 113 w 284"/>
                    <a:gd name="T13" fmla="*/ 3 h 621"/>
                    <a:gd name="T14" fmla="*/ 126 w 284"/>
                    <a:gd name="T15" fmla="*/ 0 h 621"/>
                    <a:gd name="T16" fmla="*/ 141 w 284"/>
                    <a:gd name="T17" fmla="*/ 0 h 621"/>
                    <a:gd name="T18" fmla="*/ 156 w 284"/>
                    <a:gd name="T19" fmla="*/ 0 h 621"/>
                    <a:gd name="T20" fmla="*/ 169 w 284"/>
                    <a:gd name="T21" fmla="*/ 3 h 621"/>
                    <a:gd name="T22" fmla="*/ 183 w 284"/>
                    <a:gd name="T23" fmla="*/ 5 h 621"/>
                    <a:gd name="T24" fmla="*/ 196 w 284"/>
                    <a:gd name="T25" fmla="*/ 10 h 621"/>
                    <a:gd name="T26" fmla="*/ 209 w 284"/>
                    <a:gd name="T27" fmla="*/ 17 h 621"/>
                    <a:gd name="T28" fmla="*/ 221 w 284"/>
                    <a:gd name="T29" fmla="*/ 23 h 621"/>
                    <a:gd name="T30" fmla="*/ 233 w 284"/>
                    <a:gd name="T31" fmla="*/ 32 h 621"/>
                    <a:gd name="T32" fmla="*/ 243 w 284"/>
                    <a:gd name="T33" fmla="*/ 42 h 621"/>
                    <a:gd name="T34" fmla="*/ 261 w 284"/>
                    <a:gd name="T35" fmla="*/ 63 h 621"/>
                    <a:gd name="T36" fmla="*/ 274 w 284"/>
                    <a:gd name="T37" fmla="*/ 87 h 621"/>
                    <a:gd name="T38" fmla="*/ 281 w 284"/>
                    <a:gd name="T39" fmla="*/ 113 h 621"/>
                    <a:gd name="T40" fmla="*/ 284 w 284"/>
                    <a:gd name="T41" fmla="*/ 142 h 621"/>
                    <a:gd name="T42" fmla="*/ 284 w 284"/>
                    <a:gd name="T43" fmla="*/ 202 h 621"/>
                    <a:gd name="T44" fmla="*/ 284 w 284"/>
                    <a:gd name="T45" fmla="*/ 341 h 621"/>
                    <a:gd name="T46" fmla="*/ 283 w 284"/>
                    <a:gd name="T47" fmla="*/ 501 h 621"/>
                    <a:gd name="T48" fmla="*/ 283 w 284"/>
                    <a:gd name="T49" fmla="*/ 621 h 621"/>
                    <a:gd name="T50" fmla="*/ 0 w 284"/>
                    <a:gd name="T51" fmla="*/ 459 h 621"/>
                    <a:gd name="T52" fmla="*/ 0 w 284"/>
                    <a:gd name="T53" fmla="*/ 142 h 621"/>
                    <a:gd name="T54" fmla="*/ 3 w 284"/>
                    <a:gd name="T55" fmla="*/ 113 h 621"/>
                    <a:gd name="T56" fmla="*/ 10 w 284"/>
                    <a:gd name="T57" fmla="*/ 87 h 621"/>
                    <a:gd name="T58" fmla="*/ 23 w 284"/>
                    <a:gd name="T59" fmla="*/ 63 h 621"/>
                    <a:gd name="T60" fmla="*/ 41 w 284"/>
                    <a:gd name="T61" fmla="*/ 42 h 6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284" h="621">
                      <a:moveTo>
                        <a:pt x="41" y="42"/>
                      </a:moveTo>
                      <a:lnTo>
                        <a:pt x="51" y="32"/>
                      </a:lnTo>
                      <a:lnTo>
                        <a:pt x="63" y="23"/>
                      </a:lnTo>
                      <a:lnTo>
                        <a:pt x="75" y="17"/>
                      </a:lnTo>
                      <a:lnTo>
                        <a:pt x="86" y="10"/>
                      </a:lnTo>
                      <a:lnTo>
                        <a:pt x="100" y="5"/>
                      </a:lnTo>
                      <a:lnTo>
                        <a:pt x="113" y="3"/>
                      </a:lnTo>
                      <a:lnTo>
                        <a:pt x="126" y="0"/>
                      </a:lnTo>
                      <a:lnTo>
                        <a:pt x="141" y="0"/>
                      </a:lnTo>
                      <a:lnTo>
                        <a:pt x="156" y="0"/>
                      </a:lnTo>
                      <a:lnTo>
                        <a:pt x="169" y="3"/>
                      </a:lnTo>
                      <a:lnTo>
                        <a:pt x="183" y="5"/>
                      </a:lnTo>
                      <a:lnTo>
                        <a:pt x="196" y="10"/>
                      </a:lnTo>
                      <a:lnTo>
                        <a:pt x="209" y="17"/>
                      </a:lnTo>
                      <a:lnTo>
                        <a:pt x="221" y="23"/>
                      </a:lnTo>
                      <a:lnTo>
                        <a:pt x="233" y="32"/>
                      </a:lnTo>
                      <a:lnTo>
                        <a:pt x="243" y="42"/>
                      </a:lnTo>
                      <a:lnTo>
                        <a:pt x="261" y="63"/>
                      </a:lnTo>
                      <a:lnTo>
                        <a:pt x="274" y="87"/>
                      </a:lnTo>
                      <a:lnTo>
                        <a:pt x="281" y="113"/>
                      </a:lnTo>
                      <a:lnTo>
                        <a:pt x="284" y="142"/>
                      </a:lnTo>
                      <a:lnTo>
                        <a:pt x="284" y="202"/>
                      </a:lnTo>
                      <a:lnTo>
                        <a:pt x="284" y="341"/>
                      </a:lnTo>
                      <a:lnTo>
                        <a:pt x="283" y="501"/>
                      </a:lnTo>
                      <a:lnTo>
                        <a:pt x="283" y="621"/>
                      </a:lnTo>
                      <a:lnTo>
                        <a:pt x="0" y="459"/>
                      </a:lnTo>
                      <a:lnTo>
                        <a:pt x="0" y="142"/>
                      </a:lnTo>
                      <a:lnTo>
                        <a:pt x="3" y="113"/>
                      </a:lnTo>
                      <a:lnTo>
                        <a:pt x="10" y="87"/>
                      </a:lnTo>
                      <a:lnTo>
                        <a:pt x="23" y="63"/>
                      </a:lnTo>
                      <a:lnTo>
                        <a:pt x="41" y="42"/>
                      </a:lnTo>
                      <a:close/>
                    </a:path>
                  </a:pathLst>
                </a:custGeom>
                <a:solidFill>
                  <a:srgbClr val="597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5" name="Freeform 355"/>
                <p:cNvSpPr>
                  <a:spLocks/>
                </p:cNvSpPr>
                <p:nvPr/>
              </p:nvSpPr>
              <p:spPr bwMode="auto">
                <a:xfrm>
                  <a:off x="3525" y="2950"/>
                  <a:ext cx="93" cy="93"/>
                </a:xfrm>
                <a:custGeom>
                  <a:avLst/>
                  <a:gdLst>
                    <a:gd name="T0" fmla="*/ 46 w 93"/>
                    <a:gd name="T1" fmla="*/ 0 h 93"/>
                    <a:gd name="T2" fmla="*/ 28 w 93"/>
                    <a:gd name="T3" fmla="*/ 3 h 93"/>
                    <a:gd name="T4" fmla="*/ 13 w 93"/>
                    <a:gd name="T5" fmla="*/ 13 h 93"/>
                    <a:gd name="T6" fmla="*/ 3 w 93"/>
                    <a:gd name="T7" fmla="*/ 28 h 93"/>
                    <a:gd name="T8" fmla="*/ 0 w 93"/>
                    <a:gd name="T9" fmla="*/ 46 h 93"/>
                    <a:gd name="T10" fmla="*/ 3 w 93"/>
                    <a:gd name="T11" fmla="*/ 65 h 93"/>
                    <a:gd name="T12" fmla="*/ 13 w 93"/>
                    <a:gd name="T13" fmla="*/ 80 h 93"/>
                    <a:gd name="T14" fmla="*/ 28 w 93"/>
                    <a:gd name="T15" fmla="*/ 90 h 93"/>
                    <a:gd name="T16" fmla="*/ 46 w 93"/>
                    <a:gd name="T17" fmla="*/ 93 h 93"/>
                    <a:gd name="T18" fmla="*/ 64 w 93"/>
                    <a:gd name="T19" fmla="*/ 90 h 93"/>
                    <a:gd name="T20" fmla="*/ 79 w 93"/>
                    <a:gd name="T21" fmla="*/ 80 h 93"/>
                    <a:gd name="T22" fmla="*/ 89 w 93"/>
                    <a:gd name="T23" fmla="*/ 65 h 93"/>
                    <a:gd name="T24" fmla="*/ 93 w 93"/>
                    <a:gd name="T25" fmla="*/ 46 h 93"/>
                    <a:gd name="T26" fmla="*/ 89 w 93"/>
                    <a:gd name="T27" fmla="*/ 28 h 93"/>
                    <a:gd name="T28" fmla="*/ 79 w 93"/>
                    <a:gd name="T29" fmla="*/ 13 h 93"/>
                    <a:gd name="T30" fmla="*/ 64 w 93"/>
                    <a:gd name="T31" fmla="*/ 3 h 93"/>
                    <a:gd name="T32" fmla="*/ 46 w 93"/>
                    <a:gd name="T33" fmla="*/ 0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93" h="93">
                      <a:moveTo>
                        <a:pt x="46" y="0"/>
                      </a:moveTo>
                      <a:lnTo>
                        <a:pt x="28" y="3"/>
                      </a:lnTo>
                      <a:lnTo>
                        <a:pt x="13" y="13"/>
                      </a:lnTo>
                      <a:lnTo>
                        <a:pt x="3" y="28"/>
                      </a:lnTo>
                      <a:lnTo>
                        <a:pt x="0" y="46"/>
                      </a:lnTo>
                      <a:lnTo>
                        <a:pt x="3" y="65"/>
                      </a:lnTo>
                      <a:lnTo>
                        <a:pt x="13" y="80"/>
                      </a:lnTo>
                      <a:lnTo>
                        <a:pt x="28" y="90"/>
                      </a:lnTo>
                      <a:lnTo>
                        <a:pt x="46" y="93"/>
                      </a:lnTo>
                      <a:lnTo>
                        <a:pt x="64" y="90"/>
                      </a:lnTo>
                      <a:lnTo>
                        <a:pt x="79" y="80"/>
                      </a:lnTo>
                      <a:lnTo>
                        <a:pt x="89" y="65"/>
                      </a:lnTo>
                      <a:lnTo>
                        <a:pt x="93" y="46"/>
                      </a:lnTo>
                      <a:lnTo>
                        <a:pt x="89" y="28"/>
                      </a:lnTo>
                      <a:lnTo>
                        <a:pt x="79" y="13"/>
                      </a:lnTo>
                      <a:lnTo>
                        <a:pt x="64" y="3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BF38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6" name="Freeform 356"/>
                <p:cNvSpPr>
                  <a:spLocks/>
                </p:cNvSpPr>
                <p:nvPr/>
              </p:nvSpPr>
              <p:spPr bwMode="auto">
                <a:xfrm>
                  <a:off x="3528" y="2951"/>
                  <a:ext cx="88" cy="90"/>
                </a:xfrm>
                <a:custGeom>
                  <a:avLst/>
                  <a:gdLst>
                    <a:gd name="T0" fmla="*/ 43 w 88"/>
                    <a:gd name="T1" fmla="*/ 0 h 90"/>
                    <a:gd name="T2" fmla="*/ 26 w 88"/>
                    <a:gd name="T3" fmla="*/ 4 h 90"/>
                    <a:gd name="T4" fmla="*/ 13 w 88"/>
                    <a:gd name="T5" fmla="*/ 14 h 90"/>
                    <a:gd name="T6" fmla="*/ 3 w 88"/>
                    <a:gd name="T7" fmla="*/ 27 h 90"/>
                    <a:gd name="T8" fmla="*/ 0 w 88"/>
                    <a:gd name="T9" fmla="*/ 45 h 90"/>
                    <a:gd name="T10" fmla="*/ 3 w 88"/>
                    <a:gd name="T11" fmla="*/ 64 h 90"/>
                    <a:gd name="T12" fmla="*/ 13 w 88"/>
                    <a:gd name="T13" fmla="*/ 77 h 90"/>
                    <a:gd name="T14" fmla="*/ 26 w 88"/>
                    <a:gd name="T15" fmla="*/ 87 h 90"/>
                    <a:gd name="T16" fmla="*/ 43 w 88"/>
                    <a:gd name="T17" fmla="*/ 90 h 90"/>
                    <a:gd name="T18" fmla="*/ 61 w 88"/>
                    <a:gd name="T19" fmla="*/ 87 h 90"/>
                    <a:gd name="T20" fmla="*/ 75 w 88"/>
                    <a:gd name="T21" fmla="*/ 77 h 90"/>
                    <a:gd name="T22" fmla="*/ 85 w 88"/>
                    <a:gd name="T23" fmla="*/ 64 h 90"/>
                    <a:gd name="T24" fmla="*/ 88 w 88"/>
                    <a:gd name="T25" fmla="*/ 45 h 90"/>
                    <a:gd name="T26" fmla="*/ 85 w 88"/>
                    <a:gd name="T27" fmla="*/ 27 h 90"/>
                    <a:gd name="T28" fmla="*/ 75 w 88"/>
                    <a:gd name="T29" fmla="*/ 14 h 90"/>
                    <a:gd name="T30" fmla="*/ 61 w 88"/>
                    <a:gd name="T31" fmla="*/ 4 h 90"/>
                    <a:gd name="T32" fmla="*/ 43 w 88"/>
                    <a:gd name="T33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8" h="90">
                      <a:moveTo>
                        <a:pt x="43" y="0"/>
                      </a:moveTo>
                      <a:lnTo>
                        <a:pt x="26" y="4"/>
                      </a:lnTo>
                      <a:lnTo>
                        <a:pt x="13" y="14"/>
                      </a:lnTo>
                      <a:lnTo>
                        <a:pt x="3" y="27"/>
                      </a:lnTo>
                      <a:lnTo>
                        <a:pt x="0" y="45"/>
                      </a:lnTo>
                      <a:lnTo>
                        <a:pt x="3" y="64"/>
                      </a:lnTo>
                      <a:lnTo>
                        <a:pt x="13" y="77"/>
                      </a:lnTo>
                      <a:lnTo>
                        <a:pt x="26" y="87"/>
                      </a:lnTo>
                      <a:lnTo>
                        <a:pt x="43" y="90"/>
                      </a:lnTo>
                      <a:lnTo>
                        <a:pt x="61" y="87"/>
                      </a:lnTo>
                      <a:lnTo>
                        <a:pt x="75" y="77"/>
                      </a:lnTo>
                      <a:lnTo>
                        <a:pt x="85" y="64"/>
                      </a:lnTo>
                      <a:lnTo>
                        <a:pt x="88" y="45"/>
                      </a:lnTo>
                      <a:lnTo>
                        <a:pt x="85" y="27"/>
                      </a:lnTo>
                      <a:lnTo>
                        <a:pt x="75" y="14"/>
                      </a:lnTo>
                      <a:lnTo>
                        <a:pt x="61" y="4"/>
                      </a:lnTo>
                      <a:lnTo>
                        <a:pt x="43" y="0"/>
                      </a:lnTo>
                      <a:close/>
                    </a:path>
                  </a:pathLst>
                </a:custGeom>
                <a:solidFill>
                  <a:srgbClr val="C647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7" name="Freeform 357"/>
                <p:cNvSpPr>
                  <a:spLocks/>
                </p:cNvSpPr>
                <p:nvPr/>
              </p:nvSpPr>
              <p:spPr bwMode="auto">
                <a:xfrm>
                  <a:off x="3530" y="2953"/>
                  <a:ext cx="84" cy="85"/>
                </a:xfrm>
                <a:custGeom>
                  <a:avLst/>
                  <a:gdLst>
                    <a:gd name="T0" fmla="*/ 41 w 84"/>
                    <a:gd name="T1" fmla="*/ 0 h 85"/>
                    <a:gd name="T2" fmla="*/ 24 w 84"/>
                    <a:gd name="T3" fmla="*/ 3 h 85"/>
                    <a:gd name="T4" fmla="*/ 11 w 84"/>
                    <a:gd name="T5" fmla="*/ 13 h 85"/>
                    <a:gd name="T6" fmla="*/ 3 w 84"/>
                    <a:gd name="T7" fmla="*/ 27 h 85"/>
                    <a:gd name="T8" fmla="*/ 0 w 84"/>
                    <a:gd name="T9" fmla="*/ 43 h 85"/>
                    <a:gd name="T10" fmla="*/ 3 w 84"/>
                    <a:gd name="T11" fmla="*/ 60 h 85"/>
                    <a:gd name="T12" fmla="*/ 11 w 84"/>
                    <a:gd name="T13" fmla="*/ 73 h 85"/>
                    <a:gd name="T14" fmla="*/ 24 w 84"/>
                    <a:gd name="T15" fmla="*/ 82 h 85"/>
                    <a:gd name="T16" fmla="*/ 41 w 84"/>
                    <a:gd name="T17" fmla="*/ 85 h 85"/>
                    <a:gd name="T18" fmla="*/ 58 w 84"/>
                    <a:gd name="T19" fmla="*/ 82 h 85"/>
                    <a:gd name="T20" fmla="*/ 73 w 84"/>
                    <a:gd name="T21" fmla="*/ 73 h 85"/>
                    <a:gd name="T22" fmla="*/ 81 w 84"/>
                    <a:gd name="T23" fmla="*/ 60 h 85"/>
                    <a:gd name="T24" fmla="*/ 84 w 84"/>
                    <a:gd name="T25" fmla="*/ 43 h 85"/>
                    <a:gd name="T26" fmla="*/ 81 w 84"/>
                    <a:gd name="T27" fmla="*/ 27 h 85"/>
                    <a:gd name="T28" fmla="*/ 73 w 84"/>
                    <a:gd name="T29" fmla="*/ 13 h 85"/>
                    <a:gd name="T30" fmla="*/ 58 w 84"/>
                    <a:gd name="T31" fmla="*/ 3 h 85"/>
                    <a:gd name="T32" fmla="*/ 41 w 84"/>
                    <a:gd name="T33" fmla="*/ 0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4" h="85">
                      <a:moveTo>
                        <a:pt x="41" y="0"/>
                      </a:moveTo>
                      <a:lnTo>
                        <a:pt x="24" y="3"/>
                      </a:lnTo>
                      <a:lnTo>
                        <a:pt x="11" y="13"/>
                      </a:lnTo>
                      <a:lnTo>
                        <a:pt x="3" y="27"/>
                      </a:lnTo>
                      <a:lnTo>
                        <a:pt x="0" y="43"/>
                      </a:lnTo>
                      <a:lnTo>
                        <a:pt x="3" y="60"/>
                      </a:lnTo>
                      <a:lnTo>
                        <a:pt x="11" y="73"/>
                      </a:lnTo>
                      <a:lnTo>
                        <a:pt x="24" y="82"/>
                      </a:lnTo>
                      <a:lnTo>
                        <a:pt x="41" y="85"/>
                      </a:lnTo>
                      <a:lnTo>
                        <a:pt x="58" y="82"/>
                      </a:lnTo>
                      <a:lnTo>
                        <a:pt x="73" y="73"/>
                      </a:lnTo>
                      <a:lnTo>
                        <a:pt x="81" y="60"/>
                      </a:lnTo>
                      <a:lnTo>
                        <a:pt x="84" y="43"/>
                      </a:lnTo>
                      <a:lnTo>
                        <a:pt x="81" y="27"/>
                      </a:lnTo>
                      <a:lnTo>
                        <a:pt x="73" y="13"/>
                      </a:lnTo>
                      <a:lnTo>
                        <a:pt x="58" y="3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CC56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8" name="Freeform 358"/>
                <p:cNvSpPr>
                  <a:spLocks/>
                </p:cNvSpPr>
                <p:nvPr/>
              </p:nvSpPr>
              <p:spPr bwMode="auto">
                <a:xfrm>
                  <a:off x="3531" y="2955"/>
                  <a:ext cx="82" cy="81"/>
                </a:xfrm>
                <a:custGeom>
                  <a:avLst/>
                  <a:gdLst>
                    <a:gd name="T0" fmla="*/ 40 w 82"/>
                    <a:gd name="T1" fmla="*/ 0 h 81"/>
                    <a:gd name="T2" fmla="*/ 25 w 82"/>
                    <a:gd name="T3" fmla="*/ 3 h 81"/>
                    <a:gd name="T4" fmla="*/ 12 w 82"/>
                    <a:gd name="T5" fmla="*/ 11 h 81"/>
                    <a:gd name="T6" fmla="*/ 4 w 82"/>
                    <a:gd name="T7" fmla="*/ 25 h 81"/>
                    <a:gd name="T8" fmla="*/ 0 w 82"/>
                    <a:gd name="T9" fmla="*/ 41 h 81"/>
                    <a:gd name="T10" fmla="*/ 4 w 82"/>
                    <a:gd name="T11" fmla="*/ 56 h 81"/>
                    <a:gd name="T12" fmla="*/ 12 w 82"/>
                    <a:gd name="T13" fmla="*/ 70 h 81"/>
                    <a:gd name="T14" fmla="*/ 25 w 82"/>
                    <a:gd name="T15" fmla="*/ 78 h 81"/>
                    <a:gd name="T16" fmla="*/ 40 w 82"/>
                    <a:gd name="T17" fmla="*/ 81 h 81"/>
                    <a:gd name="T18" fmla="*/ 57 w 82"/>
                    <a:gd name="T19" fmla="*/ 78 h 81"/>
                    <a:gd name="T20" fmla="*/ 70 w 82"/>
                    <a:gd name="T21" fmla="*/ 70 h 81"/>
                    <a:gd name="T22" fmla="*/ 78 w 82"/>
                    <a:gd name="T23" fmla="*/ 56 h 81"/>
                    <a:gd name="T24" fmla="*/ 82 w 82"/>
                    <a:gd name="T25" fmla="*/ 41 h 81"/>
                    <a:gd name="T26" fmla="*/ 78 w 82"/>
                    <a:gd name="T27" fmla="*/ 25 h 81"/>
                    <a:gd name="T28" fmla="*/ 70 w 82"/>
                    <a:gd name="T29" fmla="*/ 11 h 81"/>
                    <a:gd name="T30" fmla="*/ 57 w 82"/>
                    <a:gd name="T31" fmla="*/ 3 h 81"/>
                    <a:gd name="T32" fmla="*/ 40 w 82"/>
                    <a:gd name="T33" fmla="*/ 0 h 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2" h="81">
                      <a:moveTo>
                        <a:pt x="40" y="0"/>
                      </a:moveTo>
                      <a:lnTo>
                        <a:pt x="25" y="3"/>
                      </a:lnTo>
                      <a:lnTo>
                        <a:pt x="12" y="11"/>
                      </a:lnTo>
                      <a:lnTo>
                        <a:pt x="4" y="25"/>
                      </a:lnTo>
                      <a:lnTo>
                        <a:pt x="0" y="41"/>
                      </a:lnTo>
                      <a:lnTo>
                        <a:pt x="4" y="56"/>
                      </a:lnTo>
                      <a:lnTo>
                        <a:pt x="12" y="70"/>
                      </a:lnTo>
                      <a:lnTo>
                        <a:pt x="25" y="78"/>
                      </a:lnTo>
                      <a:lnTo>
                        <a:pt x="40" y="81"/>
                      </a:lnTo>
                      <a:lnTo>
                        <a:pt x="57" y="78"/>
                      </a:lnTo>
                      <a:lnTo>
                        <a:pt x="70" y="70"/>
                      </a:lnTo>
                      <a:lnTo>
                        <a:pt x="78" y="56"/>
                      </a:lnTo>
                      <a:lnTo>
                        <a:pt x="82" y="41"/>
                      </a:lnTo>
                      <a:lnTo>
                        <a:pt x="78" y="25"/>
                      </a:lnTo>
                      <a:lnTo>
                        <a:pt x="70" y="11"/>
                      </a:lnTo>
                      <a:lnTo>
                        <a:pt x="57" y="3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D366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99" name="Freeform 359"/>
                <p:cNvSpPr>
                  <a:spLocks/>
                </p:cNvSpPr>
                <p:nvPr/>
              </p:nvSpPr>
              <p:spPr bwMode="auto">
                <a:xfrm>
                  <a:off x="3533" y="2958"/>
                  <a:ext cx="78" cy="77"/>
                </a:xfrm>
                <a:custGeom>
                  <a:avLst/>
                  <a:gdLst>
                    <a:gd name="T0" fmla="*/ 38 w 78"/>
                    <a:gd name="T1" fmla="*/ 0 h 77"/>
                    <a:gd name="T2" fmla="*/ 23 w 78"/>
                    <a:gd name="T3" fmla="*/ 3 h 77"/>
                    <a:gd name="T4" fmla="*/ 11 w 78"/>
                    <a:gd name="T5" fmla="*/ 12 h 77"/>
                    <a:gd name="T6" fmla="*/ 3 w 78"/>
                    <a:gd name="T7" fmla="*/ 23 h 77"/>
                    <a:gd name="T8" fmla="*/ 0 w 78"/>
                    <a:gd name="T9" fmla="*/ 38 h 77"/>
                    <a:gd name="T10" fmla="*/ 3 w 78"/>
                    <a:gd name="T11" fmla="*/ 53 h 77"/>
                    <a:gd name="T12" fmla="*/ 11 w 78"/>
                    <a:gd name="T13" fmla="*/ 65 h 77"/>
                    <a:gd name="T14" fmla="*/ 23 w 78"/>
                    <a:gd name="T15" fmla="*/ 73 h 77"/>
                    <a:gd name="T16" fmla="*/ 38 w 78"/>
                    <a:gd name="T17" fmla="*/ 77 h 77"/>
                    <a:gd name="T18" fmla="*/ 53 w 78"/>
                    <a:gd name="T19" fmla="*/ 73 h 77"/>
                    <a:gd name="T20" fmla="*/ 66 w 78"/>
                    <a:gd name="T21" fmla="*/ 65 h 77"/>
                    <a:gd name="T22" fmla="*/ 75 w 78"/>
                    <a:gd name="T23" fmla="*/ 53 h 77"/>
                    <a:gd name="T24" fmla="*/ 78 w 78"/>
                    <a:gd name="T25" fmla="*/ 38 h 77"/>
                    <a:gd name="T26" fmla="*/ 75 w 78"/>
                    <a:gd name="T27" fmla="*/ 23 h 77"/>
                    <a:gd name="T28" fmla="*/ 66 w 78"/>
                    <a:gd name="T29" fmla="*/ 12 h 77"/>
                    <a:gd name="T30" fmla="*/ 53 w 78"/>
                    <a:gd name="T31" fmla="*/ 3 h 77"/>
                    <a:gd name="T32" fmla="*/ 38 w 78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8" h="77">
                      <a:moveTo>
                        <a:pt x="38" y="0"/>
                      </a:moveTo>
                      <a:lnTo>
                        <a:pt x="23" y="3"/>
                      </a:lnTo>
                      <a:lnTo>
                        <a:pt x="11" y="12"/>
                      </a:lnTo>
                      <a:lnTo>
                        <a:pt x="3" y="23"/>
                      </a:lnTo>
                      <a:lnTo>
                        <a:pt x="0" y="38"/>
                      </a:lnTo>
                      <a:lnTo>
                        <a:pt x="3" y="53"/>
                      </a:lnTo>
                      <a:lnTo>
                        <a:pt x="11" y="65"/>
                      </a:lnTo>
                      <a:lnTo>
                        <a:pt x="23" y="73"/>
                      </a:lnTo>
                      <a:lnTo>
                        <a:pt x="38" y="77"/>
                      </a:lnTo>
                      <a:lnTo>
                        <a:pt x="53" y="73"/>
                      </a:lnTo>
                      <a:lnTo>
                        <a:pt x="66" y="65"/>
                      </a:lnTo>
                      <a:lnTo>
                        <a:pt x="75" y="53"/>
                      </a:lnTo>
                      <a:lnTo>
                        <a:pt x="78" y="38"/>
                      </a:lnTo>
                      <a:lnTo>
                        <a:pt x="75" y="23"/>
                      </a:lnTo>
                      <a:lnTo>
                        <a:pt x="66" y="12"/>
                      </a:lnTo>
                      <a:lnTo>
                        <a:pt x="53" y="3"/>
                      </a:lnTo>
                      <a:lnTo>
                        <a:pt x="38" y="0"/>
                      </a:lnTo>
                      <a:close/>
                    </a:path>
                  </a:pathLst>
                </a:custGeom>
                <a:solidFill>
                  <a:srgbClr val="DB759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0" name="Freeform 360"/>
                <p:cNvSpPr>
                  <a:spLocks/>
                </p:cNvSpPr>
                <p:nvPr/>
              </p:nvSpPr>
              <p:spPr bwMode="auto">
                <a:xfrm>
                  <a:off x="3535" y="2960"/>
                  <a:ext cx="73" cy="73"/>
                </a:xfrm>
                <a:custGeom>
                  <a:avLst/>
                  <a:gdLst>
                    <a:gd name="T0" fmla="*/ 36 w 73"/>
                    <a:gd name="T1" fmla="*/ 0 h 73"/>
                    <a:gd name="T2" fmla="*/ 23 w 73"/>
                    <a:gd name="T3" fmla="*/ 3 h 73"/>
                    <a:gd name="T4" fmla="*/ 11 w 73"/>
                    <a:gd name="T5" fmla="*/ 10 h 73"/>
                    <a:gd name="T6" fmla="*/ 3 w 73"/>
                    <a:gd name="T7" fmla="*/ 21 h 73"/>
                    <a:gd name="T8" fmla="*/ 0 w 73"/>
                    <a:gd name="T9" fmla="*/ 36 h 73"/>
                    <a:gd name="T10" fmla="*/ 3 w 73"/>
                    <a:gd name="T11" fmla="*/ 50 h 73"/>
                    <a:gd name="T12" fmla="*/ 11 w 73"/>
                    <a:gd name="T13" fmla="*/ 61 h 73"/>
                    <a:gd name="T14" fmla="*/ 23 w 73"/>
                    <a:gd name="T15" fmla="*/ 70 h 73"/>
                    <a:gd name="T16" fmla="*/ 36 w 73"/>
                    <a:gd name="T17" fmla="*/ 73 h 73"/>
                    <a:gd name="T18" fmla="*/ 51 w 73"/>
                    <a:gd name="T19" fmla="*/ 70 h 73"/>
                    <a:gd name="T20" fmla="*/ 63 w 73"/>
                    <a:gd name="T21" fmla="*/ 61 h 73"/>
                    <a:gd name="T22" fmla="*/ 69 w 73"/>
                    <a:gd name="T23" fmla="*/ 50 h 73"/>
                    <a:gd name="T24" fmla="*/ 73 w 73"/>
                    <a:gd name="T25" fmla="*/ 36 h 73"/>
                    <a:gd name="T26" fmla="*/ 69 w 73"/>
                    <a:gd name="T27" fmla="*/ 21 h 73"/>
                    <a:gd name="T28" fmla="*/ 63 w 73"/>
                    <a:gd name="T29" fmla="*/ 10 h 73"/>
                    <a:gd name="T30" fmla="*/ 51 w 73"/>
                    <a:gd name="T31" fmla="*/ 3 h 73"/>
                    <a:gd name="T32" fmla="*/ 36 w 73"/>
                    <a:gd name="T33" fmla="*/ 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3" h="73">
                      <a:moveTo>
                        <a:pt x="36" y="0"/>
                      </a:moveTo>
                      <a:lnTo>
                        <a:pt x="23" y="3"/>
                      </a:lnTo>
                      <a:lnTo>
                        <a:pt x="11" y="10"/>
                      </a:lnTo>
                      <a:lnTo>
                        <a:pt x="3" y="21"/>
                      </a:lnTo>
                      <a:lnTo>
                        <a:pt x="0" y="36"/>
                      </a:lnTo>
                      <a:lnTo>
                        <a:pt x="3" y="50"/>
                      </a:lnTo>
                      <a:lnTo>
                        <a:pt x="11" y="61"/>
                      </a:lnTo>
                      <a:lnTo>
                        <a:pt x="23" y="70"/>
                      </a:lnTo>
                      <a:lnTo>
                        <a:pt x="36" y="73"/>
                      </a:lnTo>
                      <a:lnTo>
                        <a:pt x="51" y="70"/>
                      </a:lnTo>
                      <a:lnTo>
                        <a:pt x="63" y="61"/>
                      </a:lnTo>
                      <a:lnTo>
                        <a:pt x="69" y="50"/>
                      </a:lnTo>
                      <a:lnTo>
                        <a:pt x="73" y="36"/>
                      </a:lnTo>
                      <a:lnTo>
                        <a:pt x="69" y="21"/>
                      </a:lnTo>
                      <a:lnTo>
                        <a:pt x="63" y="10"/>
                      </a:lnTo>
                      <a:lnTo>
                        <a:pt x="51" y="3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E287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1" name="Freeform 361"/>
                <p:cNvSpPr>
                  <a:spLocks/>
                </p:cNvSpPr>
                <p:nvPr/>
              </p:nvSpPr>
              <p:spPr bwMode="auto">
                <a:xfrm>
                  <a:off x="3536" y="2961"/>
                  <a:ext cx="70" cy="70"/>
                </a:xfrm>
                <a:custGeom>
                  <a:avLst/>
                  <a:gdLst>
                    <a:gd name="T0" fmla="*/ 35 w 70"/>
                    <a:gd name="T1" fmla="*/ 0 h 70"/>
                    <a:gd name="T2" fmla="*/ 22 w 70"/>
                    <a:gd name="T3" fmla="*/ 4 h 70"/>
                    <a:gd name="T4" fmla="*/ 10 w 70"/>
                    <a:gd name="T5" fmla="*/ 10 h 70"/>
                    <a:gd name="T6" fmla="*/ 4 w 70"/>
                    <a:gd name="T7" fmla="*/ 22 h 70"/>
                    <a:gd name="T8" fmla="*/ 0 w 70"/>
                    <a:gd name="T9" fmla="*/ 35 h 70"/>
                    <a:gd name="T10" fmla="*/ 4 w 70"/>
                    <a:gd name="T11" fmla="*/ 49 h 70"/>
                    <a:gd name="T12" fmla="*/ 10 w 70"/>
                    <a:gd name="T13" fmla="*/ 60 h 70"/>
                    <a:gd name="T14" fmla="*/ 22 w 70"/>
                    <a:gd name="T15" fmla="*/ 67 h 70"/>
                    <a:gd name="T16" fmla="*/ 35 w 70"/>
                    <a:gd name="T17" fmla="*/ 70 h 70"/>
                    <a:gd name="T18" fmla="*/ 48 w 70"/>
                    <a:gd name="T19" fmla="*/ 67 h 70"/>
                    <a:gd name="T20" fmla="*/ 60 w 70"/>
                    <a:gd name="T21" fmla="*/ 60 h 70"/>
                    <a:gd name="T22" fmla="*/ 67 w 70"/>
                    <a:gd name="T23" fmla="*/ 49 h 70"/>
                    <a:gd name="T24" fmla="*/ 70 w 70"/>
                    <a:gd name="T25" fmla="*/ 35 h 70"/>
                    <a:gd name="T26" fmla="*/ 67 w 70"/>
                    <a:gd name="T27" fmla="*/ 22 h 70"/>
                    <a:gd name="T28" fmla="*/ 60 w 70"/>
                    <a:gd name="T29" fmla="*/ 10 h 70"/>
                    <a:gd name="T30" fmla="*/ 48 w 70"/>
                    <a:gd name="T31" fmla="*/ 4 h 70"/>
                    <a:gd name="T32" fmla="*/ 35 w 70"/>
                    <a:gd name="T33" fmla="*/ 0 h 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0" h="70">
                      <a:moveTo>
                        <a:pt x="35" y="0"/>
                      </a:moveTo>
                      <a:lnTo>
                        <a:pt x="22" y="4"/>
                      </a:lnTo>
                      <a:lnTo>
                        <a:pt x="10" y="10"/>
                      </a:lnTo>
                      <a:lnTo>
                        <a:pt x="4" y="22"/>
                      </a:lnTo>
                      <a:lnTo>
                        <a:pt x="0" y="35"/>
                      </a:lnTo>
                      <a:lnTo>
                        <a:pt x="4" y="49"/>
                      </a:lnTo>
                      <a:lnTo>
                        <a:pt x="10" y="60"/>
                      </a:lnTo>
                      <a:lnTo>
                        <a:pt x="22" y="67"/>
                      </a:lnTo>
                      <a:lnTo>
                        <a:pt x="35" y="70"/>
                      </a:lnTo>
                      <a:lnTo>
                        <a:pt x="48" y="67"/>
                      </a:lnTo>
                      <a:lnTo>
                        <a:pt x="60" y="60"/>
                      </a:lnTo>
                      <a:lnTo>
                        <a:pt x="67" y="49"/>
                      </a:lnTo>
                      <a:lnTo>
                        <a:pt x="70" y="35"/>
                      </a:lnTo>
                      <a:lnTo>
                        <a:pt x="67" y="22"/>
                      </a:lnTo>
                      <a:lnTo>
                        <a:pt x="60" y="10"/>
                      </a:lnTo>
                      <a:lnTo>
                        <a:pt x="48" y="4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E893B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2" name="Freeform 362"/>
                <p:cNvSpPr>
                  <a:spLocks/>
                </p:cNvSpPr>
                <p:nvPr/>
              </p:nvSpPr>
              <p:spPr bwMode="auto">
                <a:xfrm>
                  <a:off x="3540" y="2963"/>
                  <a:ext cx="64" cy="67"/>
                </a:xfrm>
                <a:custGeom>
                  <a:avLst/>
                  <a:gdLst>
                    <a:gd name="T0" fmla="*/ 31 w 64"/>
                    <a:gd name="T1" fmla="*/ 0 h 67"/>
                    <a:gd name="T2" fmla="*/ 18 w 64"/>
                    <a:gd name="T3" fmla="*/ 3 h 67"/>
                    <a:gd name="T4" fmla="*/ 8 w 64"/>
                    <a:gd name="T5" fmla="*/ 10 h 67"/>
                    <a:gd name="T6" fmla="*/ 1 w 64"/>
                    <a:gd name="T7" fmla="*/ 20 h 67"/>
                    <a:gd name="T8" fmla="*/ 0 w 64"/>
                    <a:gd name="T9" fmla="*/ 33 h 67"/>
                    <a:gd name="T10" fmla="*/ 1 w 64"/>
                    <a:gd name="T11" fmla="*/ 47 h 67"/>
                    <a:gd name="T12" fmla="*/ 8 w 64"/>
                    <a:gd name="T13" fmla="*/ 57 h 67"/>
                    <a:gd name="T14" fmla="*/ 18 w 64"/>
                    <a:gd name="T15" fmla="*/ 63 h 67"/>
                    <a:gd name="T16" fmla="*/ 31 w 64"/>
                    <a:gd name="T17" fmla="*/ 67 h 67"/>
                    <a:gd name="T18" fmla="*/ 44 w 64"/>
                    <a:gd name="T19" fmla="*/ 63 h 67"/>
                    <a:gd name="T20" fmla="*/ 54 w 64"/>
                    <a:gd name="T21" fmla="*/ 57 h 67"/>
                    <a:gd name="T22" fmla="*/ 61 w 64"/>
                    <a:gd name="T23" fmla="*/ 47 h 67"/>
                    <a:gd name="T24" fmla="*/ 64 w 64"/>
                    <a:gd name="T25" fmla="*/ 33 h 67"/>
                    <a:gd name="T26" fmla="*/ 61 w 64"/>
                    <a:gd name="T27" fmla="*/ 20 h 67"/>
                    <a:gd name="T28" fmla="*/ 54 w 64"/>
                    <a:gd name="T29" fmla="*/ 10 h 67"/>
                    <a:gd name="T30" fmla="*/ 44 w 64"/>
                    <a:gd name="T31" fmla="*/ 3 h 67"/>
                    <a:gd name="T32" fmla="*/ 31 w 64"/>
                    <a:gd name="T33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64" h="67">
                      <a:moveTo>
                        <a:pt x="31" y="0"/>
                      </a:moveTo>
                      <a:lnTo>
                        <a:pt x="18" y="3"/>
                      </a:lnTo>
                      <a:lnTo>
                        <a:pt x="8" y="10"/>
                      </a:lnTo>
                      <a:lnTo>
                        <a:pt x="1" y="20"/>
                      </a:lnTo>
                      <a:lnTo>
                        <a:pt x="0" y="33"/>
                      </a:lnTo>
                      <a:lnTo>
                        <a:pt x="1" y="47"/>
                      </a:lnTo>
                      <a:lnTo>
                        <a:pt x="8" y="57"/>
                      </a:lnTo>
                      <a:lnTo>
                        <a:pt x="18" y="63"/>
                      </a:lnTo>
                      <a:lnTo>
                        <a:pt x="31" y="67"/>
                      </a:lnTo>
                      <a:lnTo>
                        <a:pt x="44" y="63"/>
                      </a:lnTo>
                      <a:lnTo>
                        <a:pt x="54" y="57"/>
                      </a:lnTo>
                      <a:lnTo>
                        <a:pt x="61" y="47"/>
                      </a:lnTo>
                      <a:lnTo>
                        <a:pt x="64" y="33"/>
                      </a:lnTo>
                      <a:lnTo>
                        <a:pt x="61" y="20"/>
                      </a:lnTo>
                      <a:lnTo>
                        <a:pt x="54" y="10"/>
                      </a:lnTo>
                      <a:lnTo>
                        <a:pt x="44" y="3"/>
                      </a:lnTo>
                      <a:lnTo>
                        <a:pt x="31" y="0"/>
                      </a:lnTo>
                      <a:close/>
                    </a:path>
                  </a:pathLst>
                </a:custGeom>
                <a:solidFill>
                  <a:srgbClr val="EFA3B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3" name="Freeform 363"/>
                <p:cNvSpPr>
                  <a:spLocks/>
                </p:cNvSpPr>
                <p:nvPr/>
              </p:nvSpPr>
              <p:spPr bwMode="auto">
                <a:xfrm>
                  <a:off x="3185" y="2572"/>
                  <a:ext cx="18" cy="18"/>
                </a:xfrm>
                <a:custGeom>
                  <a:avLst/>
                  <a:gdLst>
                    <a:gd name="T0" fmla="*/ 0 w 18"/>
                    <a:gd name="T1" fmla="*/ 10 h 18"/>
                    <a:gd name="T2" fmla="*/ 0 w 18"/>
                    <a:gd name="T3" fmla="*/ 13 h 18"/>
                    <a:gd name="T4" fmla="*/ 2 w 18"/>
                    <a:gd name="T5" fmla="*/ 17 h 18"/>
                    <a:gd name="T6" fmla="*/ 5 w 18"/>
                    <a:gd name="T7" fmla="*/ 18 h 18"/>
                    <a:gd name="T8" fmla="*/ 8 w 18"/>
                    <a:gd name="T9" fmla="*/ 18 h 18"/>
                    <a:gd name="T10" fmla="*/ 13 w 18"/>
                    <a:gd name="T11" fmla="*/ 18 h 18"/>
                    <a:gd name="T12" fmla="*/ 17 w 18"/>
                    <a:gd name="T13" fmla="*/ 17 h 18"/>
                    <a:gd name="T14" fmla="*/ 18 w 18"/>
                    <a:gd name="T15" fmla="*/ 13 h 18"/>
                    <a:gd name="T16" fmla="*/ 18 w 18"/>
                    <a:gd name="T17" fmla="*/ 10 h 18"/>
                    <a:gd name="T18" fmla="*/ 18 w 18"/>
                    <a:gd name="T19" fmla="*/ 7 h 18"/>
                    <a:gd name="T20" fmla="*/ 17 w 18"/>
                    <a:gd name="T21" fmla="*/ 3 h 18"/>
                    <a:gd name="T22" fmla="*/ 13 w 18"/>
                    <a:gd name="T23" fmla="*/ 2 h 18"/>
                    <a:gd name="T24" fmla="*/ 8 w 18"/>
                    <a:gd name="T25" fmla="*/ 0 h 18"/>
                    <a:gd name="T26" fmla="*/ 5 w 18"/>
                    <a:gd name="T27" fmla="*/ 2 h 18"/>
                    <a:gd name="T28" fmla="*/ 2 w 18"/>
                    <a:gd name="T29" fmla="*/ 3 h 18"/>
                    <a:gd name="T30" fmla="*/ 0 w 18"/>
                    <a:gd name="T31" fmla="*/ 7 h 18"/>
                    <a:gd name="T32" fmla="*/ 0 w 18"/>
                    <a:gd name="T33" fmla="*/ 10 h 18"/>
                    <a:gd name="T34" fmla="*/ 0 w 18"/>
                    <a:gd name="T35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18">
                      <a:moveTo>
                        <a:pt x="0" y="10"/>
                      </a:moveTo>
                      <a:lnTo>
                        <a:pt x="0" y="13"/>
                      </a:lnTo>
                      <a:lnTo>
                        <a:pt x="2" y="17"/>
                      </a:lnTo>
                      <a:lnTo>
                        <a:pt x="5" y="18"/>
                      </a:lnTo>
                      <a:lnTo>
                        <a:pt x="8" y="18"/>
                      </a:lnTo>
                      <a:lnTo>
                        <a:pt x="13" y="18"/>
                      </a:lnTo>
                      <a:lnTo>
                        <a:pt x="17" y="17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7"/>
                      </a:lnTo>
                      <a:lnTo>
                        <a:pt x="17" y="3"/>
                      </a:lnTo>
                      <a:lnTo>
                        <a:pt x="13" y="2"/>
                      </a:lnTo>
                      <a:lnTo>
                        <a:pt x="8" y="0"/>
                      </a:lnTo>
                      <a:lnTo>
                        <a:pt x="5" y="2"/>
                      </a:lnTo>
                      <a:lnTo>
                        <a:pt x="2" y="3"/>
                      </a:lnTo>
                      <a:lnTo>
                        <a:pt x="0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4" name="Freeform 364"/>
                <p:cNvSpPr>
                  <a:spLocks/>
                </p:cNvSpPr>
                <p:nvPr/>
              </p:nvSpPr>
              <p:spPr bwMode="auto">
                <a:xfrm>
                  <a:off x="3378" y="2572"/>
                  <a:ext cx="18" cy="18"/>
                </a:xfrm>
                <a:custGeom>
                  <a:avLst/>
                  <a:gdLst>
                    <a:gd name="T0" fmla="*/ 0 w 18"/>
                    <a:gd name="T1" fmla="*/ 10 h 18"/>
                    <a:gd name="T2" fmla="*/ 2 w 18"/>
                    <a:gd name="T3" fmla="*/ 13 h 18"/>
                    <a:gd name="T4" fmla="*/ 3 w 18"/>
                    <a:gd name="T5" fmla="*/ 17 h 18"/>
                    <a:gd name="T6" fmla="*/ 7 w 18"/>
                    <a:gd name="T7" fmla="*/ 18 h 18"/>
                    <a:gd name="T8" fmla="*/ 10 w 18"/>
                    <a:gd name="T9" fmla="*/ 18 h 18"/>
                    <a:gd name="T10" fmla="*/ 13 w 18"/>
                    <a:gd name="T11" fmla="*/ 18 h 18"/>
                    <a:gd name="T12" fmla="*/ 17 w 18"/>
                    <a:gd name="T13" fmla="*/ 17 h 18"/>
                    <a:gd name="T14" fmla="*/ 18 w 18"/>
                    <a:gd name="T15" fmla="*/ 13 h 18"/>
                    <a:gd name="T16" fmla="*/ 18 w 18"/>
                    <a:gd name="T17" fmla="*/ 10 h 18"/>
                    <a:gd name="T18" fmla="*/ 18 w 18"/>
                    <a:gd name="T19" fmla="*/ 7 h 18"/>
                    <a:gd name="T20" fmla="*/ 17 w 18"/>
                    <a:gd name="T21" fmla="*/ 3 h 18"/>
                    <a:gd name="T22" fmla="*/ 13 w 18"/>
                    <a:gd name="T23" fmla="*/ 2 h 18"/>
                    <a:gd name="T24" fmla="*/ 10 w 18"/>
                    <a:gd name="T25" fmla="*/ 0 h 18"/>
                    <a:gd name="T26" fmla="*/ 7 w 18"/>
                    <a:gd name="T27" fmla="*/ 2 h 18"/>
                    <a:gd name="T28" fmla="*/ 3 w 18"/>
                    <a:gd name="T29" fmla="*/ 3 h 18"/>
                    <a:gd name="T30" fmla="*/ 2 w 18"/>
                    <a:gd name="T31" fmla="*/ 7 h 18"/>
                    <a:gd name="T32" fmla="*/ 0 w 18"/>
                    <a:gd name="T33" fmla="*/ 10 h 18"/>
                    <a:gd name="T34" fmla="*/ 0 w 18"/>
                    <a:gd name="T35" fmla="*/ 1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8" h="18">
                      <a:moveTo>
                        <a:pt x="0" y="10"/>
                      </a:moveTo>
                      <a:lnTo>
                        <a:pt x="2" y="13"/>
                      </a:lnTo>
                      <a:lnTo>
                        <a:pt x="3" y="17"/>
                      </a:lnTo>
                      <a:lnTo>
                        <a:pt x="7" y="18"/>
                      </a:lnTo>
                      <a:lnTo>
                        <a:pt x="10" y="18"/>
                      </a:lnTo>
                      <a:lnTo>
                        <a:pt x="13" y="18"/>
                      </a:lnTo>
                      <a:lnTo>
                        <a:pt x="17" y="17"/>
                      </a:lnTo>
                      <a:lnTo>
                        <a:pt x="18" y="13"/>
                      </a:lnTo>
                      <a:lnTo>
                        <a:pt x="18" y="10"/>
                      </a:lnTo>
                      <a:lnTo>
                        <a:pt x="18" y="7"/>
                      </a:lnTo>
                      <a:lnTo>
                        <a:pt x="17" y="3"/>
                      </a:lnTo>
                      <a:lnTo>
                        <a:pt x="13" y="2"/>
                      </a:lnTo>
                      <a:lnTo>
                        <a:pt x="10" y="0"/>
                      </a:lnTo>
                      <a:lnTo>
                        <a:pt x="7" y="2"/>
                      </a:lnTo>
                      <a:lnTo>
                        <a:pt x="3" y="3"/>
                      </a:lnTo>
                      <a:lnTo>
                        <a:pt x="2" y="7"/>
                      </a:lnTo>
                      <a:lnTo>
                        <a:pt x="0" y="1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5" name="Freeform 365"/>
                <p:cNvSpPr>
                  <a:spLocks/>
                </p:cNvSpPr>
                <p:nvPr/>
              </p:nvSpPr>
              <p:spPr bwMode="auto">
                <a:xfrm>
                  <a:off x="2716" y="2873"/>
                  <a:ext cx="41" cy="904"/>
                </a:xfrm>
                <a:custGeom>
                  <a:avLst/>
                  <a:gdLst>
                    <a:gd name="T0" fmla="*/ 41 w 41"/>
                    <a:gd name="T1" fmla="*/ 904 h 904"/>
                    <a:gd name="T2" fmla="*/ 41 w 41"/>
                    <a:gd name="T3" fmla="*/ 18 h 904"/>
                    <a:gd name="T4" fmla="*/ 0 w 41"/>
                    <a:gd name="T5" fmla="*/ 0 h 904"/>
                    <a:gd name="T6" fmla="*/ 0 w 41"/>
                    <a:gd name="T7" fmla="*/ 887 h 904"/>
                    <a:gd name="T8" fmla="*/ 41 w 41"/>
                    <a:gd name="T9" fmla="*/ 904 h 9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904">
                      <a:moveTo>
                        <a:pt x="41" y="904"/>
                      </a:moveTo>
                      <a:lnTo>
                        <a:pt x="41" y="18"/>
                      </a:lnTo>
                      <a:lnTo>
                        <a:pt x="0" y="0"/>
                      </a:lnTo>
                      <a:lnTo>
                        <a:pt x="0" y="887"/>
                      </a:lnTo>
                      <a:lnTo>
                        <a:pt x="41" y="904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06" name="Freeform 366"/>
                <p:cNvSpPr>
                  <a:spLocks/>
                </p:cNvSpPr>
                <p:nvPr/>
              </p:nvSpPr>
              <p:spPr bwMode="auto">
                <a:xfrm>
                  <a:off x="2737" y="2938"/>
                  <a:ext cx="413" cy="1007"/>
                </a:xfrm>
                <a:custGeom>
                  <a:avLst/>
                  <a:gdLst>
                    <a:gd name="T0" fmla="*/ 371 w 413"/>
                    <a:gd name="T1" fmla="*/ 103 h 1007"/>
                    <a:gd name="T2" fmla="*/ 371 w 413"/>
                    <a:gd name="T3" fmla="*/ 158 h 1007"/>
                    <a:gd name="T4" fmla="*/ 0 w 413"/>
                    <a:gd name="T5" fmla="*/ 0 h 1007"/>
                    <a:gd name="T6" fmla="*/ 0 w 413"/>
                    <a:gd name="T7" fmla="*/ 57 h 1007"/>
                    <a:gd name="T8" fmla="*/ 371 w 413"/>
                    <a:gd name="T9" fmla="*/ 215 h 1007"/>
                    <a:gd name="T10" fmla="*/ 371 w 413"/>
                    <a:gd name="T11" fmla="*/ 266 h 1007"/>
                    <a:gd name="T12" fmla="*/ 0 w 413"/>
                    <a:gd name="T13" fmla="*/ 108 h 1007"/>
                    <a:gd name="T14" fmla="*/ 0 w 413"/>
                    <a:gd name="T15" fmla="*/ 165 h 1007"/>
                    <a:gd name="T16" fmla="*/ 371 w 413"/>
                    <a:gd name="T17" fmla="*/ 323 h 1007"/>
                    <a:gd name="T18" fmla="*/ 371 w 413"/>
                    <a:gd name="T19" fmla="*/ 375 h 1007"/>
                    <a:gd name="T20" fmla="*/ 0 w 413"/>
                    <a:gd name="T21" fmla="*/ 216 h 1007"/>
                    <a:gd name="T22" fmla="*/ 0 w 413"/>
                    <a:gd name="T23" fmla="*/ 271 h 1007"/>
                    <a:gd name="T24" fmla="*/ 371 w 413"/>
                    <a:gd name="T25" fmla="*/ 429 h 1007"/>
                    <a:gd name="T26" fmla="*/ 371 w 413"/>
                    <a:gd name="T27" fmla="*/ 989 h 1007"/>
                    <a:gd name="T28" fmla="*/ 413 w 413"/>
                    <a:gd name="T29" fmla="*/ 1007 h 1007"/>
                    <a:gd name="T30" fmla="*/ 413 w 413"/>
                    <a:gd name="T31" fmla="*/ 120 h 1007"/>
                    <a:gd name="T32" fmla="*/ 371 w 413"/>
                    <a:gd name="T33" fmla="*/ 103 h 10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13" h="1007">
                      <a:moveTo>
                        <a:pt x="371" y="103"/>
                      </a:moveTo>
                      <a:lnTo>
                        <a:pt x="371" y="158"/>
                      </a:lnTo>
                      <a:lnTo>
                        <a:pt x="0" y="0"/>
                      </a:lnTo>
                      <a:lnTo>
                        <a:pt x="0" y="57"/>
                      </a:lnTo>
                      <a:lnTo>
                        <a:pt x="371" y="215"/>
                      </a:lnTo>
                      <a:lnTo>
                        <a:pt x="371" y="266"/>
                      </a:lnTo>
                      <a:lnTo>
                        <a:pt x="0" y="108"/>
                      </a:lnTo>
                      <a:lnTo>
                        <a:pt x="0" y="165"/>
                      </a:lnTo>
                      <a:lnTo>
                        <a:pt x="371" y="323"/>
                      </a:lnTo>
                      <a:lnTo>
                        <a:pt x="371" y="375"/>
                      </a:lnTo>
                      <a:lnTo>
                        <a:pt x="0" y="216"/>
                      </a:lnTo>
                      <a:lnTo>
                        <a:pt x="0" y="271"/>
                      </a:lnTo>
                      <a:lnTo>
                        <a:pt x="371" y="429"/>
                      </a:lnTo>
                      <a:lnTo>
                        <a:pt x="371" y="989"/>
                      </a:lnTo>
                      <a:lnTo>
                        <a:pt x="413" y="1007"/>
                      </a:lnTo>
                      <a:lnTo>
                        <a:pt x="413" y="120"/>
                      </a:lnTo>
                      <a:lnTo>
                        <a:pt x="371" y="103"/>
                      </a:lnTo>
                      <a:close/>
                    </a:path>
                  </a:pathLst>
                </a:custGeom>
                <a:solidFill>
                  <a:srgbClr val="000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10253" name="Group 13"/>
            <p:cNvGrpSpPr>
              <a:grpSpLocks/>
            </p:cNvGrpSpPr>
            <p:nvPr/>
          </p:nvGrpSpPr>
          <p:grpSpPr bwMode="auto">
            <a:xfrm>
              <a:off x="3216" y="1056"/>
              <a:ext cx="480" cy="432"/>
              <a:chOff x="384" y="1440"/>
              <a:chExt cx="480" cy="432"/>
            </a:xfrm>
          </p:grpSpPr>
          <p:sp>
            <p:nvSpPr>
              <p:cNvPr id="10254" name="AutoShape 14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480" cy="432"/>
              </a:xfrm>
              <a:prstGeom prst="wedgeRoundRectCallout">
                <a:avLst>
                  <a:gd name="adj1" fmla="val -78125"/>
                  <a:gd name="adj2" fmla="val 43056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>
                  <a:latin typeface="Arial" charset="0"/>
                </a:endParaRPr>
              </a:p>
            </p:txBody>
          </p:sp>
          <p:sp>
            <p:nvSpPr>
              <p:cNvPr id="10255" name="Text Box 15"/>
              <p:cNvSpPr txBox="1">
                <a:spLocks noChangeArrowheads="1"/>
              </p:cNvSpPr>
              <p:nvPr/>
            </p:nvSpPr>
            <p:spPr bwMode="auto">
              <a:xfrm>
                <a:off x="480" y="1440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>
                    <a:latin typeface="Berlin Sans FB" charset="0"/>
                  </a:rPr>
                  <a:t>b</a:t>
                </a:r>
              </a:p>
            </p:txBody>
          </p:sp>
        </p:grpSp>
        <p:grpSp>
          <p:nvGrpSpPr>
            <p:cNvPr id="10256" name="Group 16"/>
            <p:cNvGrpSpPr>
              <a:grpSpLocks/>
            </p:cNvGrpSpPr>
            <p:nvPr/>
          </p:nvGrpSpPr>
          <p:grpSpPr bwMode="auto">
            <a:xfrm>
              <a:off x="3936" y="1392"/>
              <a:ext cx="480" cy="432"/>
              <a:chOff x="384" y="1440"/>
              <a:chExt cx="480" cy="432"/>
            </a:xfrm>
          </p:grpSpPr>
          <p:sp>
            <p:nvSpPr>
              <p:cNvPr id="10257" name="AutoShape 17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480" cy="432"/>
              </a:xfrm>
              <a:prstGeom prst="wedgeRoundRectCallout">
                <a:avLst>
                  <a:gd name="adj1" fmla="val -78125"/>
                  <a:gd name="adj2" fmla="val 43056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>
                  <a:latin typeface="Arial" charset="0"/>
                </a:endParaRPr>
              </a:p>
            </p:txBody>
          </p:sp>
          <p:sp>
            <p:nvSpPr>
              <p:cNvPr id="10258" name="Text Box 18"/>
              <p:cNvSpPr txBox="1">
                <a:spLocks noChangeArrowheads="1"/>
              </p:cNvSpPr>
              <p:nvPr/>
            </p:nvSpPr>
            <p:spPr bwMode="auto">
              <a:xfrm>
                <a:off x="480" y="1440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>
                    <a:latin typeface="Berlin Sans FB" charset="0"/>
                  </a:rPr>
                  <a:t>c</a:t>
                </a:r>
              </a:p>
            </p:txBody>
          </p:sp>
        </p:grpSp>
        <p:grpSp>
          <p:nvGrpSpPr>
            <p:cNvPr id="10262" name="Group 22"/>
            <p:cNvGrpSpPr>
              <a:grpSpLocks/>
            </p:cNvGrpSpPr>
            <p:nvPr/>
          </p:nvGrpSpPr>
          <p:grpSpPr bwMode="auto">
            <a:xfrm>
              <a:off x="3552" y="2400"/>
              <a:ext cx="480" cy="432"/>
              <a:chOff x="384" y="1440"/>
              <a:chExt cx="480" cy="432"/>
            </a:xfrm>
          </p:grpSpPr>
          <p:sp>
            <p:nvSpPr>
              <p:cNvPr id="10263" name="AutoShape 23"/>
              <p:cNvSpPr>
                <a:spLocks noChangeArrowheads="1"/>
              </p:cNvSpPr>
              <p:nvPr/>
            </p:nvSpPr>
            <p:spPr bwMode="auto">
              <a:xfrm>
                <a:off x="384" y="1440"/>
                <a:ext cx="480" cy="432"/>
              </a:xfrm>
              <a:prstGeom prst="wedgeRoundRectCallout">
                <a:avLst>
                  <a:gd name="adj1" fmla="val -78125"/>
                  <a:gd name="adj2" fmla="val 43056"/>
                  <a:gd name="adj3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>
                  <a:latin typeface="Arial" charset="0"/>
                </a:endParaRPr>
              </a:p>
            </p:txBody>
          </p:sp>
          <p:sp>
            <p:nvSpPr>
              <p:cNvPr id="10264" name="Text Box 24"/>
              <p:cNvSpPr txBox="1">
                <a:spLocks noChangeArrowheads="1"/>
              </p:cNvSpPr>
              <p:nvPr/>
            </p:nvSpPr>
            <p:spPr bwMode="auto">
              <a:xfrm>
                <a:off x="480" y="1440"/>
                <a:ext cx="336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3200" b="1">
                    <a:latin typeface="Berlin Sans FB" charset="0"/>
                  </a:rPr>
                  <a:t>B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948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hlink"/>
                </a:solidFill>
                <a:latin typeface="Berlin Sans FB" charset="0"/>
              </a:rPr>
              <a:t>Dominant Alleles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Berlin Sans FB" charset="0"/>
              </a:rPr>
              <a:t>Genes have different personalities</a:t>
            </a:r>
          </a:p>
          <a:p>
            <a:pPr>
              <a:lnSpc>
                <a:spcPct val="90000"/>
              </a:lnSpc>
            </a:pPr>
            <a:r>
              <a:rPr lang="en-US">
                <a:latin typeface="Berlin Sans FB" charset="0"/>
              </a:rPr>
              <a:t>Some genes are </a:t>
            </a:r>
            <a:r>
              <a:rPr lang="en-US">
                <a:solidFill>
                  <a:schemeClr val="accent1"/>
                </a:solidFill>
                <a:latin typeface="Berlin Sans FB" charset="0"/>
              </a:rPr>
              <a:t>loud and bossy</a:t>
            </a:r>
            <a:r>
              <a:rPr lang="en-US">
                <a:latin typeface="Berlin Sans FB" charset="0"/>
              </a:rPr>
              <a:t>.  They are always convinced that their ideas are the best, and they have to express them to everyone!</a:t>
            </a:r>
          </a:p>
          <a:p>
            <a:pPr>
              <a:lnSpc>
                <a:spcPct val="90000"/>
              </a:lnSpc>
            </a:pPr>
            <a:r>
              <a:rPr lang="en-US">
                <a:latin typeface="Berlin Sans FB" charset="0"/>
              </a:rPr>
              <a:t>We say that these genes are </a:t>
            </a:r>
            <a:r>
              <a:rPr lang="en-US">
                <a:solidFill>
                  <a:schemeClr val="hlink"/>
                </a:solidFill>
                <a:latin typeface="Berlin Sans FB" charset="0"/>
              </a:rPr>
              <a:t>dominant alleles</a:t>
            </a:r>
          </a:p>
          <a:p>
            <a:pPr>
              <a:lnSpc>
                <a:spcPct val="90000"/>
              </a:lnSpc>
            </a:pPr>
            <a:r>
              <a:rPr lang="en-US">
                <a:latin typeface="Berlin Sans FB" charset="0"/>
              </a:rPr>
              <a:t>Dominant alleles are written with </a:t>
            </a:r>
            <a:r>
              <a:rPr lang="en-US">
                <a:solidFill>
                  <a:schemeClr val="accent1"/>
                </a:solidFill>
                <a:latin typeface="Berlin Sans FB" charset="0"/>
              </a:rPr>
              <a:t>capital letters.</a:t>
            </a:r>
          </a:p>
        </p:txBody>
      </p:sp>
      <p:pic>
        <p:nvPicPr>
          <p:cNvPr id="13316" name="Picture 4" descr="MCj0425740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6761" flipH="1">
            <a:off x="6858000" y="5181600"/>
            <a:ext cx="2105025" cy="147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9" name="Picture 7" descr="MCj042384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775"/>
            <a:ext cx="1314450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19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hlink"/>
                </a:solidFill>
                <a:latin typeface="Berlin Sans FB" charset="0"/>
              </a:rPr>
              <a:t>Recessive Alleles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>
                <a:latin typeface="Berlin Sans FB" charset="0"/>
              </a:rPr>
              <a:t>Some genes are </a:t>
            </a:r>
            <a:r>
              <a:rPr lang="en-US">
                <a:solidFill>
                  <a:schemeClr val="accent1"/>
                </a:solidFill>
                <a:latin typeface="Berlin Sans FB" charset="0"/>
              </a:rPr>
              <a:t>very shy</a:t>
            </a:r>
            <a:r>
              <a:rPr lang="en-US">
                <a:latin typeface="Berlin Sans FB" charset="0"/>
              </a:rPr>
              <a:t>.  They stare at their feet and just mumble something whenever they are asked a question.  They might have some cool ideas, but they are afraid that they</a:t>
            </a:r>
            <a:r>
              <a:rPr lang="ja-JP" altLang="en-US">
                <a:latin typeface="Arial"/>
              </a:rPr>
              <a:t>’</a:t>
            </a:r>
            <a:r>
              <a:rPr lang="en-US">
                <a:latin typeface="Berlin Sans FB" charset="0"/>
              </a:rPr>
              <a:t>ll be laughed at if they tell the dominant genes about them, so they keep quiet.</a:t>
            </a:r>
          </a:p>
          <a:p>
            <a:pPr>
              <a:lnSpc>
                <a:spcPct val="80000"/>
              </a:lnSpc>
            </a:pPr>
            <a:r>
              <a:rPr lang="en-US">
                <a:latin typeface="Berlin Sans FB" charset="0"/>
              </a:rPr>
              <a:t>We say that these genes are </a:t>
            </a:r>
            <a:r>
              <a:rPr lang="en-US">
                <a:solidFill>
                  <a:schemeClr val="hlink"/>
                </a:solidFill>
                <a:latin typeface="Berlin Sans FB" charset="0"/>
              </a:rPr>
              <a:t>recessive alleles</a:t>
            </a:r>
          </a:p>
          <a:p>
            <a:pPr>
              <a:lnSpc>
                <a:spcPct val="80000"/>
              </a:lnSpc>
            </a:pPr>
            <a:r>
              <a:rPr lang="en-US">
                <a:latin typeface="Berlin Sans FB" charset="0"/>
              </a:rPr>
              <a:t>Recessive alleles are written with </a:t>
            </a:r>
            <a:r>
              <a:rPr lang="en-US">
                <a:solidFill>
                  <a:schemeClr val="accent1"/>
                </a:solidFill>
                <a:latin typeface="Berlin Sans FB" charset="0"/>
              </a:rPr>
              <a:t>lower-case letters</a:t>
            </a:r>
          </a:p>
          <a:p>
            <a:pPr>
              <a:lnSpc>
                <a:spcPct val="80000"/>
              </a:lnSpc>
            </a:pPr>
            <a:endParaRPr lang="en-US">
              <a:solidFill>
                <a:schemeClr val="accent1"/>
              </a:solidFill>
              <a:latin typeface="Berlin Sans FB" charset="0"/>
            </a:endParaRPr>
          </a:p>
        </p:txBody>
      </p:sp>
      <p:pic>
        <p:nvPicPr>
          <p:cNvPr id="14341" name="Picture 5" descr="MCj0424444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05750" y="5334000"/>
            <a:ext cx="123825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MCj0437803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30135">
            <a:off x="596363" y="129189"/>
            <a:ext cx="1371600" cy="136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51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>
                <a:solidFill>
                  <a:schemeClr val="hlink"/>
                </a:solidFill>
                <a:latin typeface="Berlin Sans FB" charset="0"/>
              </a:rPr>
              <a:t>Phenotype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0013" y="1827213"/>
            <a:ext cx="7313612" cy="472598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  <a:latin typeface="Berlin Sans FB" charset="0"/>
              </a:rPr>
              <a:t>Phenotype</a:t>
            </a:r>
            <a:r>
              <a:rPr lang="en-US">
                <a:latin typeface="Berlin Sans FB" charset="0"/>
              </a:rPr>
              <a:t>- Any observable trait or characteristic of an organism</a:t>
            </a:r>
          </a:p>
          <a:p>
            <a:pPr>
              <a:lnSpc>
                <a:spcPct val="90000"/>
              </a:lnSpc>
            </a:pPr>
            <a:r>
              <a:rPr lang="en-US">
                <a:latin typeface="Berlin Sans FB" charset="0"/>
              </a:rPr>
              <a:t>When the committee is deciding on what the animal will look like (</a:t>
            </a:r>
            <a:r>
              <a:rPr lang="en-US">
                <a:solidFill>
                  <a:schemeClr val="hlink"/>
                </a:solidFill>
                <a:latin typeface="Berlin Sans FB" charset="0"/>
              </a:rPr>
              <a:t>phenotype</a:t>
            </a:r>
            <a:r>
              <a:rPr lang="en-US">
                <a:latin typeface="Berlin Sans FB" charset="0"/>
              </a:rPr>
              <a:t>), the genes split up into little sub-committees for each trait.</a:t>
            </a:r>
            <a:r>
              <a:rPr lang="en-US"/>
              <a:t> </a:t>
            </a:r>
          </a:p>
          <a:p>
            <a:pPr>
              <a:lnSpc>
                <a:spcPct val="90000"/>
              </a:lnSpc>
            </a:pPr>
            <a:r>
              <a:rPr lang="en-US">
                <a:latin typeface="Berlin Sans FB" charset="0"/>
              </a:rPr>
              <a:t>A subcommittee consists of only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Berlin Sans FB" charset="0"/>
              </a:rPr>
              <a:t>	the copy of the gene from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Berlin Sans FB" charset="0"/>
              </a:rPr>
              <a:t>	Mom and the copy 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>
                <a:latin typeface="Berlin Sans FB" charset="0"/>
              </a:rPr>
              <a:t>	of the gene from Dad.</a:t>
            </a:r>
            <a:r>
              <a:rPr lang="en-US"/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50" y="4191000"/>
            <a:ext cx="17970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81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1028</Words>
  <Application>Microsoft Macintosh PowerPoint</Application>
  <PresentationFormat>On-screen Show (4:3)</PresentationFormat>
  <Paragraphs>117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Genotypes, Phenotypes and Mendel’s Inheritance</vt:lpstr>
      <vt:lpstr>Genes: a review</vt:lpstr>
      <vt:lpstr>Genes: a review</vt:lpstr>
      <vt:lpstr>Genes</vt:lpstr>
      <vt:lpstr>Genotype</vt:lpstr>
      <vt:lpstr>Genotype</vt:lpstr>
      <vt:lpstr>Dominant Alleles</vt:lpstr>
      <vt:lpstr>Recessive Alleles</vt:lpstr>
      <vt:lpstr>Phenotype</vt:lpstr>
      <vt:lpstr>Phenotype</vt:lpstr>
      <vt:lpstr>Phenotype</vt:lpstr>
      <vt:lpstr>Inheritance</vt:lpstr>
      <vt:lpstr>Inheritance</vt:lpstr>
      <vt:lpstr>Inheritance</vt:lpstr>
      <vt:lpstr>Inheritance</vt:lpstr>
      <vt:lpstr>Complete, Incomplete/Partial, Co-dominance</vt:lpstr>
      <vt:lpstr>Incomplete or Partial Dominance</vt:lpstr>
      <vt:lpstr>Codominance</vt:lpstr>
      <vt:lpstr>Incomplete dominance</vt:lpstr>
      <vt:lpstr>Multiple Alleles</vt:lpstr>
      <vt:lpstr>Blood types Practice questions</vt:lpstr>
    </vt:vector>
  </TitlesOfParts>
  <Company>Lara S.C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Genotypes, Phenotypes and Mendel’s Inheritance</dc:title>
  <dc:creator>ICT Department</dc:creator>
  <cp:lastModifiedBy>ICT Department</cp:lastModifiedBy>
  <cp:revision>2</cp:revision>
  <dcterms:created xsi:type="dcterms:W3CDTF">2016-07-27T05:26:18Z</dcterms:created>
  <dcterms:modified xsi:type="dcterms:W3CDTF">2016-07-27T06:23:53Z</dcterms:modified>
</cp:coreProperties>
</file>